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75" r:id="rId6"/>
    <p:sldId id="263" r:id="rId7"/>
    <p:sldId id="271" r:id="rId8"/>
    <p:sldId id="276" r:id="rId9"/>
    <p:sldId id="270" r:id="rId10"/>
    <p:sldId id="262" r:id="rId11"/>
    <p:sldId id="272" r:id="rId12"/>
    <p:sldId id="26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7" autoAdjust="0"/>
    <p:restoredTop sz="94660"/>
  </p:normalViewPr>
  <p:slideViewPr>
    <p:cSldViewPr>
      <p:cViewPr varScale="1">
        <p:scale>
          <a:sx n="83" d="100"/>
          <a:sy n="83" d="100"/>
        </p:scale>
        <p:origin x="-1397" y="3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0D6BABF-8F3B-4570-837B-66333FAC3337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41B2D85-2476-42B2-A0C6-244E7EA24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BABF-8F3B-4570-837B-66333FAC3337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2D85-2476-42B2-A0C6-244E7EA24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BABF-8F3B-4570-837B-66333FAC3337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2D85-2476-42B2-A0C6-244E7EA24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0D6BABF-8F3B-4570-837B-66333FAC3337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2D85-2476-42B2-A0C6-244E7EA24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0D6BABF-8F3B-4570-837B-66333FAC3337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41B2D85-2476-42B2-A0C6-244E7EA248A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0D6BABF-8F3B-4570-837B-66333FAC3337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41B2D85-2476-42B2-A0C6-244E7EA24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0D6BABF-8F3B-4570-837B-66333FAC3337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41B2D85-2476-42B2-A0C6-244E7EA24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BABF-8F3B-4570-837B-66333FAC3337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2D85-2476-42B2-A0C6-244E7EA24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0D6BABF-8F3B-4570-837B-66333FAC3337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41B2D85-2476-42B2-A0C6-244E7EA24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0D6BABF-8F3B-4570-837B-66333FAC3337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41B2D85-2476-42B2-A0C6-244E7EA24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0D6BABF-8F3B-4570-837B-66333FAC3337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41B2D85-2476-42B2-A0C6-244E7EA24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0D6BABF-8F3B-4570-837B-66333FAC3337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41B2D85-2476-42B2-A0C6-244E7EA248A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ordwall.net/pl/resource/893767/wychowanie-fizyczne/wf-online-w-domu-%c4%87wiczenia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view.genial.ly/5e7f6e36aafed90da9a8f433/interactive-content-tydzien-z-zozi?fbclid=IwAR1Ee_YauGwR7sgLlrmGBACwv_-GEHkyS1cf1DL1yW06HZZcALrT8Bt2EV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LFPthrmErc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16 kwietnia II  SP BOŻE 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544" y="2780928"/>
            <a:ext cx="8062912" cy="1221952"/>
          </a:xfrm>
        </p:spPr>
        <p:txBody>
          <a:bodyPr>
            <a:normAutofit/>
          </a:bodyPr>
          <a:lstStyle/>
          <a:p>
            <a:r>
              <a:rPr lang="pl-PL" sz="2800" b="1" u="sng" dirty="0" smtClean="0">
                <a:solidFill>
                  <a:schemeClr val="tx2"/>
                </a:solidFill>
              </a:rPr>
              <a:t>Temat: Co zrobić, gdy zdarzy się wypadek?</a:t>
            </a:r>
            <a:endParaRPr lang="pl-PL" sz="2800" b="1" u="sng" dirty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7433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060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4074840" y="-2410544"/>
            <a:ext cx="914400" cy="6400800"/>
          </a:xfrm>
        </p:spPr>
        <p:txBody>
          <a:bodyPr>
            <a:normAutofit/>
          </a:bodyPr>
          <a:lstStyle/>
          <a:p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https://wordwall.net/pl/resource/893767/wychowanie-fizyczne/wf-online-w-domu-%c4%87wiczenia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9592" y="5877272"/>
            <a:ext cx="7333488" cy="685800"/>
          </a:xfrm>
        </p:spPr>
        <p:txBody>
          <a:bodyPr>
            <a:normAutofit lnSpcReduction="10000"/>
          </a:bodyPr>
          <a:lstStyle/>
          <a:p>
            <a:r>
              <a:rPr lang="pl-PL" sz="2000" dirty="0" smtClean="0"/>
              <a:t>Czas na w-f , pamiętaj o bezpieczeństwie podczas ćwiczeń.  Powodzenia!</a:t>
            </a:r>
            <a:endParaRPr lang="pl-PL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8577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5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Poziom rozszerzony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4878734"/>
            <a:ext cx="8229600" cy="1576073"/>
          </a:xfrm>
        </p:spPr>
        <p:txBody>
          <a:bodyPr>
            <a:normAutofit fontScale="85000" lnSpcReduction="10000"/>
          </a:bodyPr>
          <a:lstStyle/>
          <a:p>
            <a:pPr marL="64008" indent="0">
              <a:buNone/>
            </a:pPr>
            <a:r>
              <a:rPr lang="pl-PL" sz="3200" dirty="0" smtClean="0">
                <a:hlinkClick r:id="rId2"/>
              </a:rPr>
              <a:t>https</a:t>
            </a:r>
            <a:r>
              <a:rPr lang="pl-PL" sz="3200" dirty="0">
                <a:hlinkClick r:id="rId2"/>
              </a:rPr>
              <a:t>://view.genial.ly/5e7f6e36aafed90da9a8f433/interactive-content-tydzien-z-zozi?fbclid=IwAR1Ee_YauGwR7sgLlrmGBACwv_-GEHkyS1cf1DL1yW06HZZcALrT8Bt2EV4</a:t>
            </a:r>
            <a:endParaRPr lang="pl-PL" sz="3200" dirty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3373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932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771800" y="1882808"/>
            <a:ext cx="5915000" cy="4572000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</a:p>
          <a:p>
            <a:endParaRPr lang="pl-PL" dirty="0">
              <a:sym typeface="Wingdings" panose="05000000000000000000" pitchFamily="2" charset="2"/>
            </a:endParaRPr>
          </a:p>
          <a:p>
            <a:endParaRPr lang="pl-PL" dirty="0" smtClean="0">
              <a:sym typeface="Wingdings" panose="05000000000000000000" pitchFamily="2" charset="2"/>
            </a:endParaRPr>
          </a:p>
          <a:p>
            <a:pPr marL="64008" indent="0">
              <a:buNone/>
            </a:pP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smtClean="0">
                <a:sym typeface="Wingdings" panose="05000000000000000000" pitchFamily="2" charset="2"/>
              </a:rPr>
              <a:t>                              </a:t>
            </a:r>
          </a:p>
          <a:p>
            <a:pPr marL="64008" indent="0">
              <a:buNone/>
            </a:pPr>
            <a:endParaRPr lang="pl-PL" dirty="0">
              <a:sym typeface="Wingdings" panose="05000000000000000000" pitchFamily="2" charset="2"/>
            </a:endParaRPr>
          </a:p>
          <a:p>
            <a:pPr marL="64008" indent="0">
              <a:buNone/>
            </a:pPr>
            <a:endParaRPr lang="pl-PL" dirty="0" smtClean="0">
              <a:sym typeface="Wingdings" panose="05000000000000000000" pitchFamily="2" charset="2"/>
            </a:endParaRPr>
          </a:p>
          <a:p>
            <a:pPr marL="64008" indent="0">
              <a:buNone/>
            </a:pPr>
            <a:r>
              <a:rPr lang="pl-PL" dirty="0" smtClean="0">
                <a:sym typeface="Wingdings" panose="05000000000000000000" pitchFamily="2" charset="2"/>
              </a:rPr>
              <a:t>Wasza Pani Wiesia </a:t>
            </a:r>
            <a:endParaRPr lang="pl-PL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2190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645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Cele lekcji :</a:t>
            </a:r>
            <a:br>
              <a:rPr lang="pl-PL" sz="3200" dirty="0" smtClean="0"/>
            </a:br>
            <a:r>
              <a:rPr lang="pl-PL" sz="3200" dirty="0" smtClean="0"/>
              <a:t>NACOBEZU</a:t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09939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Przeczytasz tekst opowiadania i ocenisz zachowanie bohaterów.</a:t>
            </a:r>
          </a:p>
          <a:p>
            <a:r>
              <a:rPr lang="pl-PL" dirty="0" smtClean="0"/>
              <a:t>Potrafisz wezwać pomoc przez telefon.</a:t>
            </a:r>
          </a:p>
          <a:p>
            <a:r>
              <a:rPr lang="pl-PL" dirty="0" smtClean="0"/>
              <a:t>Znasz numery alarmowe.</a:t>
            </a:r>
          </a:p>
          <a:p>
            <a:r>
              <a:rPr lang="pl-PL" dirty="0" smtClean="0"/>
              <a:t>Wykonujesz obliczenia rachunkowe.</a:t>
            </a:r>
          </a:p>
          <a:p>
            <a:r>
              <a:rPr lang="pl-PL" dirty="0" smtClean="0"/>
              <a:t>Wykonasz ćwiczenia ruchowe zgodnie z poleceniami.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Pytanie kluczowe: Dlaczego należy znać zasady wzywania pomocy przez telefon?</a:t>
            </a: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09" y="3142893"/>
            <a:ext cx="2251723" cy="11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99" y="4852795"/>
            <a:ext cx="2272125" cy="122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626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Opowiadanie </a:t>
            </a:r>
            <a:r>
              <a:rPr lang="pl-PL" sz="3200" dirty="0">
                <a:effectLst/>
              </a:rPr>
              <a:t>Zofii Staneckiej „Bardzo ważny telefon” </a:t>
            </a:r>
            <a:r>
              <a:rPr lang="pl-PL" sz="3200" dirty="0" smtClean="0"/>
              <a:t>(Podręcznik str.64-65)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pl-PL" dirty="0" smtClean="0"/>
              <a:t>Przeczytaj tekst i odpowiedz na pytania: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100392" cy="99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32622"/>
            <a:ext cx="1570198" cy="9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46350"/>
            <a:ext cx="1777180" cy="9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95" y="3746350"/>
            <a:ext cx="1638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załka w dół 4"/>
          <p:cNvSpPr/>
          <p:nvPr/>
        </p:nvSpPr>
        <p:spPr>
          <a:xfrm rot="17638903">
            <a:off x="1778802" y="48481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3778114" y="48691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dół 6"/>
          <p:cNvSpPr/>
          <p:nvPr/>
        </p:nvSpPr>
        <p:spPr>
          <a:xfrm rot="3223403">
            <a:off x="5697835" y="486915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815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Czas na ćwiczenia z polskiego</a:t>
            </a:r>
            <a:br>
              <a:rPr lang="pl-PL" sz="2400" dirty="0" smtClean="0"/>
            </a:br>
            <a:r>
              <a:rPr lang="pl-PL" sz="2400" dirty="0" smtClean="0"/>
              <a:t>(str. 71)</a:t>
            </a:r>
            <a:endParaRPr lang="pl-PL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746350" cy="443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668170" cy="650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072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Otwórz zeszyt i napisz: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8363272" cy="4525963"/>
          </a:xfrm>
        </p:spPr>
        <p:txBody>
          <a:bodyPr/>
          <a:lstStyle/>
          <a:p>
            <a:pPr marL="64008" indent="0">
              <a:buNone/>
            </a:pPr>
            <a:r>
              <a:rPr lang="pl-PL" dirty="0" smtClean="0"/>
              <a:t>                           Lekcja           </a:t>
            </a:r>
            <a:r>
              <a:rPr lang="pl-PL" dirty="0" smtClean="0"/>
              <a:t>16.04.2020 </a:t>
            </a:r>
            <a:r>
              <a:rPr lang="pl-PL" dirty="0" smtClean="0"/>
              <a:t>r.</a:t>
            </a:r>
          </a:p>
          <a:p>
            <a:pPr marL="64008" indent="0">
              <a:buNone/>
            </a:pPr>
            <a:r>
              <a:rPr lang="pl-PL" u="sng" dirty="0" smtClean="0"/>
              <a:t>Co </a:t>
            </a:r>
            <a:r>
              <a:rPr lang="pl-PL" u="sng" dirty="0"/>
              <a:t>zrobić, gdy zdarzy się wypadek</a:t>
            </a:r>
            <a:r>
              <a:rPr lang="pl-PL" u="sng" dirty="0" smtClean="0"/>
              <a:t>?</a:t>
            </a:r>
          </a:p>
          <a:p>
            <a:pPr marL="64008" indent="0">
              <a:buNone/>
            </a:pPr>
            <a:r>
              <a:rPr lang="pl-PL" dirty="0" smtClean="0"/>
              <a:t>Ćw.2 str.71</a:t>
            </a:r>
          </a:p>
          <a:p>
            <a:pPr marL="64008" indent="0">
              <a:buNone/>
            </a:pPr>
            <a:r>
              <a:rPr lang="pl-PL" dirty="0" smtClean="0"/>
              <a:t>  Poinformowałem pana policjanta, ….. zdarzył się wypadek. Zobaczyłem palącą się stodołę, ……..</a:t>
            </a:r>
          </a:p>
          <a:p>
            <a:pPr marL="64008" indent="0">
              <a:buNone/>
            </a:pPr>
            <a:r>
              <a:rPr lang="pl-PL" dirty="0"/>
              <a:t>s</a:t>
            </a:r>
            <a:r>
              <a:rPr lang="pl-PL" dirty="0" smtClean="0"/>
              <a:t>zybko pobiegłem po pomoc. Zobaczyłam na ulicy leżącego człowieka …. </a:t>
            </a:r>
            <a:r>
              <a:rPr lang="pl-PL" dirty="0"/>
              <a:t>w</a:t>
            </a:r>
            <a:r>
              <a:rPr lang="pl-PL" dirty="0" smtClean="0"/>
              <a:t>ezwałam pogotowie. Skaleczyłam się, ………………………</a:t>
            </a:r>
          </a:p>
          <a:p>
            <a:pPr marL="64008" indent="0">
              <a:buNone/>
            </a:pPr>
            <a:r>
              <a:rPr lang="pl-PL" dirty="0"/>
              <a:t>p</a:t>
            </a:r>
            <a:r>
              <a:rPr lang="pl-PL" dirty="0" smtClean="0"/>
              <a:t>oprosiłam pielęgniarkę o pomoc.</a:t>
            </a:r>
            <a:endParaRPr lang="pl-PL" dirty="0"/>
          </a:p>
        </p:txBody>
      </p:sp>
      <p:sp>
        <p:nvSpPr>
          <p:cNvPr id="5" name="Objaśnienie w chmurce 4"/>
          <p:cNvSpPr/>
          <p:nvPr/>
        </p:nvSpPr>
        <p:spPr>
          <a:xfrm>
            <a:off x="7740352" y="1529211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łoneczko 5"/>
          <p:cNvSpPr/>
          <p:nvPr/>
        </p:nvSpPr>
        <p:spPr>
          <a:xfrm>
            <a:off x="7452320" y="1680825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449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pl-PL" dirty="0" smtClean="0"/>
              <a:t>Brawo!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/>
          <a:lstStyle/>
          <a:p>
            <a:r>
              <a:rPr lang="pl-PL" sz="2400" dirty="0" smtClean="0"/>
              <a:t>Czas na krótką przerwę, możesz napić się wody i zjeść zdrową przekąskę</a:t>
            </a:r>
            <a:r>
              <a:rPr lang="pl-PL" sz="240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pl-PL" sz="2400" dirty="0" smtClean="0">
                <a:sym typeface="Wingdings" panose="05000000000000000000" pitchFamily="2" charset="2"/>
              </a:rPr>
              <a:t>Zaśpiewaj :</a:t>
            </a:r>
          </a:p>
          <a:p>
            <a:pPr marL="64008" indent="0">
              <a:buNone/>
            </a:pPr>
            <a:r>
              <a:rPr lang="pl-PL" dirty="0">
                <a:sym typeface="Wingdings" panose="05000000000000000000" pitchFamily="2" charset="2"/>
                <a:hlinkClick r:id="rId2"/>
              </a:rPr>
              <a:t>https://</a:t>
            </a:r>
            <a:r>
              <a:rPr lang="pl-PL" dirty="0" smtClean="0">
                <a:sym typeface="Wingdings" panose="05000000000000000000" pitchFamily="2" charset="2"/>
                <a:hlinkClick r:id="rId2"/>
              </a:rPr>
              <a:t>www.youtube.com/watch?v=LFPthrmErcY</a:t>
            </a:r>
            <a:endParaRPr lang="pl-PL" dirty="0" smtClean="0">
              <a:sym typeface="Wingdings" panose="05000000000000000000" pitchFamily="2" charset="2"/>
            </a:endParaRPr>
          </a:p>
          <a:p>
            <a:pPr marL="64008" indent="0">
              <a:buNone/>
            </a:pPr>
            <a:endParaRPr lang="pl-P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5832850" cy="336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87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Matematyka (Podręcznik str.31)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48064" y="1196752"/>
            <a:ext cx="3538736" cy="525805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Ćw. 1</a:t>
            </a:r>
          </a:p>
          <a:p>
            <a:pPr marL="0" indent="0">
              <a:buNone/>
            </a:pPr>
            <a:r>
              <a:rPr lang="pl-PL" dirty="0" smtClean="0"/>
              <a:t>48-5=?</a:t>
            </a:r>
          </a:p>
          <a:p>
            <a:pPr marL="0" indent="0">
              <a:buNone/>
            </a:pPr>
            <a:r>
              <a:rPr lang="pl-PL" dirty="0" smtClean="0"/>
              <a:t>77-6=?</a:t>
            </a:r>
          </a:p>
          <a:p>
            <a:pPr marL="0" indent="0">
              <a:buNone/>
            </a:pPr>
            <a:r>
              <a:rPr lang="pl-PL" dirty="0" smtClean="0"/>
              <a:t>88-5-2=?</a:t>
            </a:r>
          </a:p>
          <a:p>
            <a:pPr marL="0" indent="0">
              <a:buNone/>
            </a:pPr>
            <a:r>
              <a:rPr lang="pl-PL" dirty="0" smtClean="0"/>
              <a:t>39-4-3=?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752528" cy="540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95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Przypominajka</a:t>
            </a:r>
            <a:r>
              <a:rPr lang="pl-PL" dirty="0" smtClean="0"/>
              <a:t>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 wykonania ćw. 2 str. 43 (ćwiczenia)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3025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653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354162"/>
          </a:xfrm>
        </p:spPr>
        <p:txBody>
          <a:bodyPr>
            <a:normAutofit/>
          </a:bodyPr>
          <a:lstStyle/>
          <a:p>
            <a:r>
              <a:rPr lang="pl-PL" sz="2700" dirty="0" smtClean="0"/>
              <a:t>Wykonaj ćwiczenia str.43</a:t>
            </a: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7" y="1916832"/>
            <a:ext cx="363693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662942" cy="63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446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245</TotalTime>
  <Words>229</Words>
  <Application>Microsoft Office PowerPoint</Application>
  <PresentationFormat>Pokaz na ekranie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Energetyczny</vt:lpstr>
      <vt:lpstr>16 kwietnia II  SP BOŻE  </vt:lpstr>
      <vt:lpstr>Cele lekcji : NACOBEZU </vt:lpstr>
      <vt:lpstr>Opowiadanie Zofii Staneckiej „Bardzo ważny telefon” (Podręcznik str.64-65)</vt:lpstr>
      <vt:lpstr>Czas na ćwiczenia z polskiego (str. 71)</vt:lpstr>
      <vt:lpstr>Otwórz zeszyt i napisz:</vt:lpstr>
      <vt:lpstr>Brawo!</vt:lpstr>
      <vt:lpstr>Matematyka (Podręcznik str.31)</vt:lpstr>
      <vt:lpstr>Przypominajka </vt:lpstr>
      <vt:lpstr>Wykonaj ćwiczenia str.43</vt:lpstr>
      <vt:lpstr>https://wordwall.net/pl/resource/893767/wychowanie-fizyczne/wf-online-w-domu-%c4%87wiczenia </vt:lpstr>
      <vt:lpstr>Poziom rozszerzony 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Zdalne nauczanie.</dc:title>
  <dc:creator>rob kra</dc:creator>
  <cp:lastModifiedBy>Wiesia</cp:lastModifiedBy>
  <cp:revision>26</cp:revision>
  <dcterms:created xsi:type="dcterms:W3CDTF">2020-03-25T11:59:51Z</dcterms:created>
  <dcterms:modified xsi:type="dcterms:W3CDTF">2020-04-15T16:24:03Z</dcterms:modified>
</cp:coreProperties>
</file>