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7" r:id="rId6"/>
    <p:sldId id="266" r:id="rId7"/>
    <p:sldId id="268" r:id="rId8"/>
    <p:sldId id="269" r:id="rId9"/>
    <p:sldId id="274" r:id="rId10"/>
    <p:sldId id="260" r:id="rId11"/>
    <p:sldId id="272" r:id="rId12"/>
    <p:sldId id="271" r:id="rId13"/>
    <p:sldId id="270" r:id="rId14"/>
    <p:sldId id="273" r:id="rId15"/>
    <p:sldId id="259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 Páleník" initials="MP" lastIdx="2" clrIdx="0">
    <p:extLst>
      <p:ext uri="{19B8F6BF-5375-455C-9EA6-DF929625EA0E}">
        <p15:presenceInfo xmlns:p15="http://schemas.microsoft.com/office/powerpoint/2012/main" userId="ce68198f67c20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BA392-24CE-4BA6-BF9D-3D4561D7B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26D41D-FDCE-441F-AFE0-99A34902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A77EB6-8050-43F6-B254-D4640237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6903FF-EB29-4494-BB15-00103C2A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5E5E88-D8AC-4DEC-A74F-7EA8B363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223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16E08-0E78-467A-AE4E-1DAA4B82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750A69-20A4-4AC6-A89B-94B425646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6AA95D-AFC3-4112-B4F1-F67514BF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0DA6FE-D294-47B3-9530-E308FE33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FC2F61-1A76-4517-9403-7130AA55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232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62DE611-6BA9-4C73-9D5F-4D8D23B4A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E34141-DC70-4628-A34C-4DC4767B4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D07FF1-4C96-41F4-BF32-7A93C6FD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E3C973-9D77-43F8-9B16-706F539B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C8F6B9-5F03-4978-AF0A-8183B665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607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9FB83-8379-4B37-9420-592DB1D4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E915B1-B7A4-4A7F-89B8-7C23DE840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7D152B-5477-477C-949C-5623A95C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320E16-A3CF-4709-BFF5-E148766D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5A0769-598E-4EA6-AADC-6A611E24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591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A8FF4-31E4-463C-9A43-9CB39121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627AEF-E9E1-4BFF-BB34-55C5501A8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5A6C1-5BE6-4FC2-A3DC-9F81702C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5FDEF6-9C7C-4C06-9E19-A09455C1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7CD1F7-1E85-405E-ADAB-660A0B73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131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3633A-9240-471F-81DB-38820000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101CDC-E93F-439E-8A59-961D4B859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592B42-361E-4F9C-AD1D-284964DB5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B43D79-6AAA-466B-A582-FC036A17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6A8545-DFEF-4752-9827-2CB4C7D5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27CF45-7880-44F5-8825-90875390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461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DC8AA-9E86-4185-A0AB-E541553E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DD91EB-801B-4C17-848C-B769A45A4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9E6178-1A03-4BEB-A558-CA1C653B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7AE5B1-36E9-4234-9F40-D38961B33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D66FA0-A7AC-4608-8810-5845DD4DA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07DC0A8-4E9A-42CF-8B2C-2B7EBCA9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5BDC7D-6E0A-4008-92B4-33913703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9F111DB-CA7D-4B1C-9DFD-82BA8C04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082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9E23F-AA03-4D2D-884A-07F95B36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1CEBB6-4610-467D-9AA8-290A129E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062E828-9997-40DE-A3BD-12DE190D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AD7F51-6AD0-4170-90C9-ADB609F2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442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3AFE122-839C-4C8E-9EF3-7314BB0E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EE7D063-6540-4379-9063-252EBF99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B8B917-1862-4100-A0DD-B9882176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666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4995DD-FE46-4469-8C66-72911313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7D2B2E-AD1C-4F6B-A8C0-C80D95F4E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D188E6-6ABB-4750-A109-53D3BBB07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33A337-7107-4D20-A0D3-0C87C74D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157C15-CC0E-4849-8D21-42A546F4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2C92A7-FFBB-4DBC-B633-420D0464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201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2A6C0-7F11-4104-8295-2DD71221B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3CDD6D6-802D-443B-B4B4-E60DB48C9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5D9406-5901-4143-A84C-8875A7541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4192C9-D506-4C49-8D70-56682B37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851BFD-B09F-4522-8A7F-D93414AE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561A27-891C-4EAC-8044-6A5007C6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92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4393D7D-1F6D-4ED9-A926-EDD347EC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C61DBD-7065-4110-BE92-3EFB5F426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C34197-D06A-49BA-964D-11CD5AEF3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0AD205-5D4D-4A15-A5F2-780FD1F29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859963-949F-45C7-B8CC-4B8A080EE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302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D5FB8-024C-4610-9B88-1951D656E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525" y="696287"/>
            <a:ext cx="8291209" cy="1247862"/>
          </a:xfrm>
        </p:spPr>
        <p:txBody>
          <a:bodyPr/>
          <a:lstStyle/>
          <a:p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Kremnické vrchy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E514B5-1470-45C7-99EA-88719EE53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94" y="1866065"/>
            <a:ext cx="9259503" cy="469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1B3FC-2A2D-4FCC-B874-855847FA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Kremnické vrchy</a:t>
            </a:r>
            <a:endParaRPr lang="sk-SK" dirty="0"/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855F686D-7AC5-49AF-87B9-68294B7DC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Zaujímavosti v okolí:</a:t>
            </a:r>
          </a:p>
          <a:p>
            <a:r>
              <a:rPr lang="sk-SK" dirty="0"/>
              <a:t>obec Kremnické Bane – geografický stred Európy</a:t>
            </a:r>
          </a:p>
          <a:p>
            <a:r>
              <a:rPr lang="sk-SK" dirty="0"/>
              <a:t>Kremnický štós</a:t>
            </a:r>
          </a:p>
          <a:p>
            <a:r>
              <a:rPr lang="sk-SK" dirty="0"/>
              <a:t>Rozhľadňa na </a:t>
            </a:r>
            <a:r>
              <a:rPr lang="sk-SK" dirty="0" err="1"/>
              <a:t>Krahulskom</a:t>
            </a:r>
            <a:r>
              <a:rPr lang="sk-SK" dirty="0"/>
              <a:t> štíte</a:t>
            </a:r>
          </a:p>
          <a:p>
            <a:r>
              <a:rPr lang="sk-SK" dirty="0"/>
              <a:t>A mnoho iných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4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2B8693-3AB4-426F-87BE-AEF99A0CE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76" y="2075656"/>
            <a:ext cx="10515600" cy="2832100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Kremnické Bane sú nenápadná dedinka ležiaca len niekoľko kilometrov za Kremnicou a pod tunajším kostolom sa vraj nachádza presný geografický stred Európy.</a:t>
            </a:r>
          </a:p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2E89B0-C41F-4F72-AB05-58E8C4DA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Kremnické vrchy</a:t>
            </a:r>
            <a:endParaRPr lang="sk-SK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682E136-8302-4BDE-B7D3-4B5EBCD61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38" y="1444567"/>
            <a:ext cx="3786231" cy="504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9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B4EBC-2514-4D9B-9FE9-7408497B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Kremnické vrchy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2B321B-AE15-4BE2-BA24-F2A5EB2C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382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/>
              <a:t>Kremnický štós – prírodná rezervácia so zaujímavými skalnými útvarmi, vzácnou faunou a flórou.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4206A7A-EE11-4DF0-BF8A-4F7EE9ED8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3" y="2099607"/>
            <a:ext cx="5229225" cy="42862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DF1AC1A-5D64-4057-834B-2DFBDAED8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06" y="2815670"/>
            <a:ext cx="6063493" cy="40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3B3BC-6662-44CA-9F82-F4C9C895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Kremnické vrchy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BD3C74-DFE7-43B5-B3CD-B41F7E14A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63" y="1531559"/>
            <a:ext cx="10688273" cy="1394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Medzi stavebné dominanty v okolí mesta Kremnica patrí drevená 13,5 m vysoká turistická 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>rozhľadňa na </a:t>
            </a:r>
            <a:r>
              <a:rPr lang="sk-SK" dirty="0" err="1">
                <a:solidFill>
                  <a:schemeClr val="accent6">
                    <a:lumMod val="75000"/>
                  </a:schemeClr>
                </a:solidFill>
              </a:rPr>
              <a:t>Krahulskom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> vrchu </a:t>
            </a:r>
            <a:r>
              <a:rPr lang="sk-SK" dirty="0"/>
              <a:t>(958,5 m n. m.) z roku 2013. Táto poskytuje prekrásny kruhový výhľad na široké okolie.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D01F956-83FD-470E-A7D0-FC28AD826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5" y="1554017"/>
            <a:ext cx="7620000" cy="50768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8711572-1C00-4C25-97F9-BF7845F1C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13" y="1868341"/>
            <a:ext cx="66675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5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DD3EC-18E7-4CC7-895F-2C4119E2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Kremnické vrchy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580810-7889-4139-9717-BFE68C6E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839"/>
            <a:ext cx="10515600" cy="1603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Kremnických vrchoch sú taktiež významné centrá zimných športov – Krahule a Skalka, ktorá je známa upravenými bežkárskymi trasami. Každoročne sa tu organizuje významný </a:t>
            </a:r>
            <a:r>
              <a:rPr lang="sk-SK" dirty="0" err="1"/>
              <a:t>pretek</a:t>
            </a:r>
            <a:r>
              <a:rPr lang="sk-SK" dirty="0"/>
              <a:t> Biela stopa v bežeckom lyžovaní.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7FCB95E-2BD4-45D6-A1EE-DEBA715E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1" y="2155970"/>
            <a:ext cx="5978555" cy="448391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3FAB7C7-C2AD-4EB5-9AE2-F68D801E2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989" y="1149903"/>
            <a:ext cx="4876800" cy="324802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60F736B-C5E9-40BA-BC9E-8F0CBBED2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46" y="3872513"/>
            <a:ext cx="8292358" cy="262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2F403-291F-4E5F-9BDC-B6E33827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6F11DA-9184-463D-A464-F7722E81D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18219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E3ED6-0AA5-4786-88F9-17889668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Kremnické vrchy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2DFECB-76C1-433B-B2EB-5037C62C6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i="1" dirty="0"/>
              <a:t>Poloha: </a:t>
            </a:r>
            <a:endParaRPr lang="sk-SK" dirty="0"/>
          </a:p>
          <a:p>
            <a:r>
              <a:rPr lang="sk-SK" b="1" dirty="0"/>
              <a:t>Kremnické vrchy </a:t>
            </a:r>
            <a:r>
              <a:rPr lang="sk-SK" dirty="0"/>
              <a:t>hraničia na severe s </a:t>
            </a:r>
            <a:r>
              <a:rPr lang="sk-SK" i="1" dirty="0"/>
              <a:t>Veľkou Fatrou </a:t>
            </a:r>
            <a:r>
              <a:rPr lang="sk-SK" dirty="0"/>
              <a:t>a s </a:t>
            </a:r>
            <a:r>
              <a:rPr lang="sk-SK" i="1" dirty="0"/>
              <a:t>Turčianskou kotlinou </a:t>
            </a:r>
            <a:r>
              <a:rPr lang="sk-SK" dirty="0"/>
              <a:t>na západe so </a:t>
            </a:r>
            <a:r>
              <a:rPr lang="sk-SK" i="1" dirty="0"/>
              <a:t>Žiarom</a:t>
            </a:r>
            <a:r>
              <a:rPr lang="sk-SK" dirty="0"/>
              <a:t>, </a:t>
            </a:r>
            <a:r>
              <a:rPr lang="sk-SK" i="1" dirty="0"/>
              <a:t>Hornonitrianskou kotlinou </a:t>
            </a:r>
            <a:r>
              <a:rPr lang="sk-SK" dirty="0"/>
              <a:t>a </a:t>
            </a:r>
            <a:r>
              <a:rPr lang="sk-SK" i="1" dirty="0"/>
              <a:t>Vtáčnikom</a:t>
            </a:r>
            <a:r>
              <a:rPr lang="sk-SK" dirty="0"/>
              <a:t>, na juhu so </a:t>
            </a:r>
            <a:r>
              <a:rPr lang="sk-SK" i="1" dirty="0"/>
              <a:t>Žiarskou kotlinou </a:t>
            </a:r>
            <a:r>
              <a:rPr lang="sk-SK" dirty="0"/>
              <a:t>a </a:t>
            </a:r>
            <a:r>
              <a:rPr lang="sk-SK" i="1" dirty="0"/>
              <a:t>Štiavnickými vrchmi</a:t>
            </a:r>
            <a:r>
              <a:rPr lang="sk-SK" dirty="0"/>
              <a:t>, na krátkom juhovýchodnom úseku s </a:t>
            </a:r>
            <a:r>
              <a:rPr lang="sk-SK" i="1" dirty="0"/>
              <a:t>Pliešovskou kotlinou </a:t>
            </a:r>
            <a:r>
              <a:rPr lang="sk-SK" dirty="0"/>
              <a:t>a </a:t>
            </a:r>
            <a:r>
              <a:rPr lang="sk-SK" i="1" dirty="0"/>
              <a:t>Javorím</a:t>
            </a:r>
            <a:r>
              <a:rPr lang="sk-SK" dirty="0"/>
              <a:t> a na východe so </a:t>
            </a:r>
            <a:r>
              <a:rPr lang="sk-SK" i="1" dirty="0"/>
              <a:t>Zvolenskou kotlinou </a:t>
            </a:r>
            <a:r>
              <a:rPr lang="sk-SK" dirty="0"/>
              <a:t>a  </a:t>
            </a:r>
            <a:r>
              <a:rPr lang="sk-SK" i="1" dirty="0"/>
              <a:t>Starohorskými vrchmi</a:t>
            </a:r>
          </a:p>
          <a:p>
            <a:r>
              <a:rPr lang="sk-SK" dirty="0">
                <a:solidFill>
                  <a:srgbClr val="FF0000"/>
                </a:solidFill>
              </a:rPr>
              <a:t>hľadajme spoločne v mape Slovenska</a:t>
            </a:r>
            <a:endParaRPr lang="sk-SK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4A122-6684-4AB3-B50F-9540488C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81" y="1386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Kremnické vrchy</a:t>
            </a:r>
            <a:br>
              <a:rPr lang="sk-SK" dirty="0"/>
            </a:br>
            <a:endParaRPr lang="sk-SK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98D8E13-52A6-48DD-B788-1331218B6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77" y="951413"/>
            <a:ext cx="8523214" cy="5906587"/>
          </a:xfr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5A0D0F09-7373-4930-9AB3-CFF0E5F84239}"/>
              </a:ext>
            </a:extLst>
          </p:cNvPr>
          <p:cNvSpPr/>
          <p:nvPr/>
        </p:nvSpPr>
        <p:spPr>
          <a:xfrm rot="16200000">
            <a:off x="3856961" y="3408122"/>
            <a:ext cx="653450" cy="4998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9463E3F-C666-4F52-B28C-1EF76ED566C8}"/>
              </a:ext>
            </a:extLst>
          </p:cNvPr>
          <p:cNvCxnSpPr>
            <a:cxnSpLocks/>
          </p:cNvCxnSpPr>
          <p:nvPr/>
        </p:nvCxnSpPr>
        <p:spPr>
          <a:xfrm>
            <a:off x="4064406" y="2497924"/>
            <a:ext cx="68024" cy="72960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BE2957-6FFA-425C-BA6B-964EA9DD802F}"/>
              </a:ext>
            </a:extLst>
          </p:cNvPr>
          <p:cNvSpPr txBox="1"/>
          <p:nvPr/>
        </p:nvSpPr>
        <p:spPr>
          <a:xfrm>
            <a:off x="2471709" y="1913247"/>
            <a:ext cx="3430781" cy="5846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FFFF00"/>
                </a:solidFill>
              </a:rPr>
              <a:t>Kremnické vrchy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DA55C8-2FD3-471A-8F2A-B15AE6C33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6" y="1172361"/>
            <a:ext cx="6580677" cy="5322815"/>
          </a:xfrm>
          <a:prstGeom prst="rect">
            <a:avLst/>
          </a:prstGeom>
        </p:spPr>
      </p:pic>
      <p:sp>
        <p:nvSpPr>
          <p:cNvPr id="28" name="Ovál 27">
            <a:extLst>
              <a:ext uri="{FF2B5EF4-FFF2-40B4-BE49-F238E27FC236}">
                <a16:creationId xmlns:a16="http://schemas.microsoft.com/office/drawing/2014/main" id="{AD1FC642-33D5-4C63-B747-A70A85DBA215}"/>
              </a:ext>
            </a:extLst>
          </p:cNvPr>
          <p:cNvSpPr/>
          <p:nvPr/>
        </p:nvSpPr>
        <p:spPr>
          <a:xfrm rot="16736910">
            <a:off x="7688016" y="2438995"/>
            <a:ext cx="1912781" cy="146329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9D55447-1B64-4835-B7C4-07334CC07224}"/>
              </a:ext>
            </a:extLst>
          </p:cNvPr>
          <p:cNvCxnSpPr>
            <a:cxnSpLocks/>
          </p:cNvCxnSpPr>
          <p:nvPr/>
        </p:nvCxnSpPr>
        <p:spPr>
          <a:xfrm>
            <a:off x="5637402" y="2348917"/>
            <a:ext cx="2135498" cy="69623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0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A13A3-C544-41F6-82FA-2AE7FA02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Kremnické vrchy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835495-4379-4783-AA35-8A658A43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43051"/>
            <a:ext cx="10658475" cy="971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/>
              <a:t>Najvyšším vrchom pohoria je Flochová 1316,9 m </a:t>
            </a:r>
            <a:r>
              <a:rPr lang="sk-SK" dirty="0" err="1"/>
              <a:t>n.m</a:t>
            </a:r>
            <a:r>
              <a:rPr lang="sk-SK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7F055D-A8E6-4FFD-9A21-5366A5636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63692"/>
            <a:ext cx="9144000" cy="451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97BDE-B52A-4CBD-BA43-757610336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Kremnické vrchy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32F31-C79C-453A-AD96-6BD6DD6B1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377950"/>
            <a:ext cx="10515600" cy="793750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Kremnické vrchy sú sopečným (vulkanickým) pohorím. </a:t>
            </a:r>
          </a:p>
          <a:p>
            <a:endParaRPr lang="sk-SK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7D8491-D297-4117-9255-A25C41B77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4" y="1717675"/>
            <a:ext cx="5305425" cy="3633155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BA592C7-9D0C-43F0-9092-B7AECF9D0262}"/>
              </a:ext>
            </a:extLst>
          </p:cNvPr>
          <p:cNvSpPr txBox="1">
            <a:spLocks/>
          </p:cNvSpPr>
          <p:nvPr/>
        </p:nvSpPr>
        <p:spPr>
          <a:xfrm>
            <a:off x="514350" y="5273675"/>
            <a:ext cx="10515600" cy="18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/>
              <a:t>S tým súvisí i to, že toto územie je mimoriadne bohaté na výskyt minerálov a </a:t>
            </a:r>
            <a:r>
              <a:rPr lang="sk-SK" dirty="0" err="1"/>
              <a:t>drahokovných</a:t>
            </a:r>
            <a:r>
              <a:rPr lang="sk-SK" dirty="0"/>
              <a:t> rúd (zlato, striebro, meď), ktoré boli v minulosti intenzívne ťažené.</a:t>
            </a:r>
          </a:p>
          <a:p>
            <a:endParaRPr lang="sk-SK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F6B9B5-E165-48D4-9B48-A5D763D9E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850562"/>
            <a:ext cx="4998020" cy="33337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FDA5D63-62EA-4E6C-AB03-5E3DB1185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1653730"/>
            <a:ext cx="5398070" cy="404855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46EDDA3-7CA6-42A6-A915-CA6814BDAB15}"/>
              </a:ext>
            </a:extLst>
          </p:cNvPr>
          <p:cNvSpPr txBox="1"/>
          <p:nvPr/>
        </p:nvSpPr>
        <p:spPr>
          <a:xfrm>
            <a:off x="2955355" y="4340225"/>
            <a:ext cx="76892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FF00"/>
                </a:solidFill>
              </a:rPr>
              <a:t>Zlato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AFAA9D1-E38A-46EA-B1F4-6AA12983DEDF}"/>
              </a:ext>
            </a:extLst>
          </p:cNvPr>
          <p:cNvSpPr txBox="1"/>
          <p:nvPr/>
        </p:nvSpPr>
        <p:spPr>
          <a:xfrm>
            <a:off x="6441505" y="5066304"/>
            <a:ext cx="101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FF00"/>
                </a:solidFill>
              </a:rPr>
              <a:t>Striebro</a:t>
            </a:r>
          </a:p>
        </p:txBody>
      </p:sp>
    </p:spTree>
    <p:extLst>
      <p:ext uri="{BB962C8B-B14F-4D97-AF65-F5344CB8AC3E}">
        <p14:creationId xmlns:p14="http://schemas.microsoft.com/office/powerpoint/2010/main" val="529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AE9FC-F85C-467C-BDBE-983E8E4F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Kremnické vrchy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162196-BDC1-4BD4-84B5-1A71B829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537" y="1343523"/>
            <a:ext cx="9686925" cy="1520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/>
              <a:t>Správnym, historickým i spoločenským centrom Kremnický vrchov je Kremnica, v minulosti veľmi významné a bohaté banícke mesto. Prezývaná Zlatá Kremnica. </a:t>
            </a:r>
          </a:p>
          <a:p>
            <a:pPr marL="0" indent="0" algn="ctr">
              <a:buNone/>
            </a:pPr>
            <a:endParaRPr lang="sk-SK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F76BA4-9C14-4C90-8952-EC83BBA3E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2929564"/>
            <a:ext cx="91440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03FAE-A34F-425E-A85B-BE7160AE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Kremnické vrchy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5344B2-2F44-4804-A4DC-0736DBE3E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25" y="1445463"/>
            <a:ext cx="4992149" cy="708025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Zaujímavosti v meste Kremnica</a:t>
            </a:r>
          </a:p>
          <a:p>
            <a:endParaRPr lang="sk-SK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3EFD34C6-F431-4A68-89E5-38FCFD2D1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0" y="1277855"/>
            <a:ext cx="2794110" cy="496355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92B5D7C-7834-4B01-A1C6-A6F15F43460A}"/>
              </a:ext>
            </a:extLst>
          </p:cNvPr>
          <p:cNvSpPr txBox="1"/>
          <p:nvPr/>
        </p:nvSpPr>
        <p:spPr>
          <a:xfrm flipH="1">
            <a:off x="545283" y="5654503"/>
            <a:ext cx="239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>
                <a:solidFill>
                  <a:srgbClr val="FFFF00"/>
                </a:solidFill>
              </a:rPr>
              <a:t>Morový  stĺp sv. Trojice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04587720-E4D5-4B85-B4A0-67DDE4040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42" y="1951662"/>
            <a:ext cx="3403893" cy="4773694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A5F6F058-8EF3-41AD-AD06-E821D3D81D6E}"/>
              </a:ext>
            </a:extLst>
          </p:cNvPr>
          <p:cNvSpPr txBox="1"/>
          <p:nvPr/>
        </p:nvSpPr>
        <p:spPr>
          <a:xfrm>
            <a:off x="3471015" y="5654503"/>
            <a:ext cx="214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>
                <a:solidFill>
                  <a:srgbClr val="FFFF00"/>
                </a:solidFill>
              </a:rPr>
              <a:t>Karner sv. Ondreja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0451B3A1-1E2E-4776-8DE3-DEC7646AE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1" y="2267658"/>
            <a:ext cx="6022026" cy="3469722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6BEEB43B-FEC6-41C1-A2CB-8599AEC6469B}"/>
              </a:ext>
            </a:extLst>
          </p:cNvPr>
          <p:cNvSpPr txBox="1"/>
          <p:nvPr/>
        </p:nvSpPr>
        <p:spPr>
          <a:xfrm>
            <a:off x="7584994" y="4974984"/>
            <a:ext cx="283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>
                <a:solidFill>
                  <a:srgbClr val="FFFF00"/>
                </a:solidFill>
              </a:rPr>
              <a:t>Štefánikovo námestie</a:t>
            </a:r>
          </a:p>
        </p:txBody>
      </p:sp>
    </p:spTree>
    <p:extLst>
      <p:ext uri="{BB962C8B-B14F-4D97-AF65-F5344CB8AC3E}">
        <p14:creationId xmlns:p14="http://schemas.microsoft.com/office/powerpoint/2010/main" val="196633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5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3BE9B36B-A0B6-498E-8221-2E6DB3666FB2}"/>
              </a:ext>
            </a:extLst>
          </p:cNvPr>
          <p:cNvSpPr txBox="1">
            <a:spLocks/>
          </p:cNvSpPr>
          <p:nvPr/>
        </p:nvSpPr>
        <p:spPr>
          <a:xfrm>
            <a:off x="3599925" y="1445463"/>
            <a:ext cx="4992149" cy="70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dirty="0"/>
              <a:t>Zaujímavosti v meste Kremnica</a:t>
            </a:r>
          </a:p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683E1B-516D-430D-A548-29FEFD3D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Kremnické vrchy</a:t>
            </a:r>
            <a:endParaRPr lang="sk-SK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9C096B04-806A-41AD-9859-3E483DB9D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1" y="1806853"/>
            <a:ext cx="5184405" cy="3467791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322B6CC-2E5B-4D02-A195-A00B5525B95B}"/>
              </a:ext>
            </a:extLst>
          </p:cNvPr>
          <p:cNvSpPr txBox="1"/>
          <p:nvPr/>
        </p:nvSpPr>
        <p:spPr>
          <a:xfrm>
            <a:off x="1033612" y="2452738"/>
            <a:ext cx="246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FF00"/>
                </a:solidFill>
              </a:rPr>
              <a:t>Mestský hrad Kremnica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8CB9418-F95A-477D-AD0A-FBE6CE1DF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58" y="1806852"/>
            <a:ext cx="4880009" cy="447964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907ABE6-0A9D-47D3-81CD-570643A3E8FD}"/>
              </a:ext>
            </a:extLst>
          </p:cNvPr>
          <p:cNvSpPr txBox="1"/>
          <p:nvPr/>
        </p:nvSpPr>
        <p:spPr>
          <a:xfrm>
            <a:off x="6251628" y="5790583"/>
            <a:ext cx="421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FF00"/>
                </a:solidFill>
              </a:rPr>
              <a:t>Dominanta areálu hradu Kostol sv. Kataríny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887D0C4-9FC1-4DD1-83EE-F1F7738FA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2677207"/>
            <a:ext cx="5569618" cy="372545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74BFBE6-035C-4161-9645-850FD350A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89" y="1680172"/>
            <a:ext cx="5750887" cy="384670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FF94BFB4-2E45-4FFC-A128-32317625A0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13" y="2077100"/>
            <a:ext cx="4564063" cy="30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3F7CD1-4474-497E-A464-BA1F7538F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170"/>
            <a:ext cx="10515600" cy="2117201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Kremnická mincovňa  je najstaršia dodnes existujúca mincovňa na svete. Súvisí s výskytom drahých kovov okolí mesta. V mincovni sa v súčasnosti razia euromince nielen pre Slovensko. Taktiež razia rôzne pamätné mince, medaile a zberateľské mince.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51DA95-E83A-4DA7-B26F-662441C7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Kremnické vrchy</a:t>
            </a:r>
            <a:endParaRPr lang="sk-SK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E6C6412-77D2-48C0-87B7-ED525DA70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93" y="1323943"/>
            <a:ext cx="2949386" cy="52393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3AAD8D9-EB86-469D-878C-0A322FA3D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1690688"/>
            <a:ext cx="6496864" cy="4872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6827118-8049-42F3-A5D7-983BC11E2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4" y="2112602"/>
            <a:ext cx="3538052" cy="27419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2EFB6FB-BA55-4606-B7EA-1A87255E5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96" y="2565379"/>
            <a:ext cx="5631110" cy="37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364</Words>
  <Application>Microsoft Office PowerPoint</Application>
  <PresentationFormat>Širokoúhlá obrazovka</PresentationFormat>
  <Paragraphs>45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MV Boli</vt:lpstr>
      <vt:lpstr>Motiv Office</vt:lpstr>
      <vt:lpstr>Kremnické vrchy</vt:lpstr>
      <vt:lpstr>Kremnické vrchy</vt:lpstr>
      <vt:lpstr>Kremnické vrchy </vt:lpstr>
      <vt:lpstr>Kremnické vrchy</vt:lpstr>
      <vt:lpstr>Kremnické vrchy</vt:lpstr>
      <vt:lpstr>Kremnické vrchy</vt:lpstr>
      <vt:lpstr>Kremnické vrchy</vt:lpstr>
      <vt:lpstr>Kremnické vrchy</vt:lpstr>
      <vt:lpstr>Kremnické vrchy</vt:lpstr>
      <vt:lpstr>Kremnické vrchy</vt:lpstr>
      <vt:lpstr>Kremnické vrchy</vt:lpstr>
      <vt:lpstr>Kremnické vrchy</vt:lpstr>
      <vt:lpstr>Kremnické vrchy</vt:lpstr>
      <vt:lpstr>Kremnické vrchy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Štiavnické vrchy</dc:title>
  <dc:creator>Michal Páleník</dc:creator>
  <cp:lastModifiedBy>Michal Páleník</cp:lastModifiedBy>
  <cp:revision>54</cp:revision>
  <dcterms:created xsi:type="dcterms:W3CDTF">2020-03-21T16:35:26Z</dcterms:created>
  <dcterms:modified xsi:type="dcterms:W3CDTF">2020-03-22T17:22:23Z</dcterms:modified>
</cp:coreProperties>
</file>