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7" r:id="rId6"/>
    <p:sldId id="266" r:id="rId7"/>
    <p:sldId id="268" r:id="rId8"/>
    <p:sldId id="269" r:id="rId9"/>
    <p:sldId id="260" r:id="rId10"/>
    <p:sldId id="272" r:id="rId11"/>
    <p:sldId id="271" r:id="rId12"/>
    <p:sldId id="270" r:id="rId13"/>
    <p:sldId id="273" r:id="rId14"/>
    <p:sldId id="25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BA392-24CE-4BA6-BF9D-3D4561D7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26D41D-FDCE-441F-AFE0-99A34902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A77EB6-8050-43F6-B254-D4640237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6903FF-EB29-4494-BB15-00103C2A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5E5E88-D8AC-4DEC-A74F-7EA8B363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23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6E08-0E78-467A-AE4E-1DAA4B82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750A69-20A4-4AC6-A89B-94B425646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6AA95D-AFC3-4112-B4F1-F67514BF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0DA6FE-D294-47B3-9530-E308FE3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FC2F61-1A76-4517-9403-7130AA55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23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2DE611-6BA9-4C73-9D5F-4D8D23B4A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E34141-DC70-4628-A34C-4DC4767B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D07FF1-4C96-41F4-BF32-7A93C6FD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3C973-9D77-43F8-9B16-706F539B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8F6B9-5F03-4978-AF0A-8183B665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0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9FB83-8379-4B37-9420-592DB1D4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915B1-B7A4-4A7F-89B8-7C23DE840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7D152B-5477-477C-949C-5623A95C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320E16-A3CF-4709-BFF5-E148766D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5A0769-598E-4EA6-AADC-6A611E24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9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A8FF4-31E4-463C-9A43-9CB39121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627AEF-E9E1-4BFF-BB34-55C5501A8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5A6C1-5BE6-4FC2-A3DC-9F81702C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FDEF6-9C7C-4C06-9E19-A09455C1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7CD1F7-1E85-405E-ADAB-660A0B7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31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3633A-9240-471F-81DB-38820000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01CDC-E93F-439E-8A59-961D4B859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592B42-361E-4F9C-AD1D-284964DB5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B43D79-6AAA-466B-A582-FC036A17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6A8545-DFEF-4752-9827-2CB4C7D5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27CF45-7880-44F5-8825-90875390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46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DC8AA-9E86-4185-A0AB-E541553E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DD91EB-801B-4C17-848C-B769A45A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9E6178-1A03-4BEB-A558-CA1C653B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7AE5B1-36E9-4234-9F40-D38961B33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D66FA0-A7AC-4608-8810-5845DD4DA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7DC0A8-4E9A-42CF-8B2C-2B7EBCA9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5BDC7D-6E0A-4008-92B4-33913703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F111DB-CA7D-4B1C-9DFD-82BA8C04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82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9E23F-AA03-4D2D-884A-07F95B36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1CEBB6-4610-467D-9AA8-290A129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62E828-9997-40DE-A3BD-12DE190D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AD7F51-6AD0-4170-90C9-ADB609F2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442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3AFE122-839C-4C8E-9EF3-7314BB0E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E7D063-6540-4379-9063-252EBF99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B8B917-1862-4100-A0DD-B9882176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66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995DD-FE46-4469-8C66-72911313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D2B2E-AD1C-4F6B-A8C0-C80D95F4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D188E6-6ABB-4750-A109-53D3BBB07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33A337-7107-4D20-A0D3-0C87C74D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157C15-CC0E-4849-8D21-42A546F4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2C92A7-FFBB-4DBC-B633-420D0464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01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A6C0-7F11-4104-8295-2DD71221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CDD6D6-802D-443B-B4B4-E60DB48C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5D9406-5901-4143-A84C-8875A7541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4192C9-D506-4C49-8D70-56682B37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851BFD-B09F-4522-8A7F-D93414AE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561A27-891C-4EAC-8044-6A5007C6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92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393D7D-1F6D-4ED9-A926-EDD347EC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C61DBD-7065-4110-BE92-3EFB5F42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34197-D06A-49BA-964D-11CD5AEF3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304-B64D-4BF5-AB2A-09FC83ACDB1E}" type="datetimeFigureOut">
              <a:rPr lang="sk-SK" smtClean="0"/>
              <a:t>22.3.2020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0AD205-5D4D-4A15-A5F2-780FD1F29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859963-949F-45C7-B8CC-4B8A080EE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7BBA-3374-4501-870E-9A865778BD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0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74640D-83B8-4025-88AF-56178A1A5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" b="10545"/>
          <a:stretch/>
        </p:blipFill>
        <p:spPr>
          <a:xfrm>
            <a:off x="880901" y="855677"/>
            <a:ext cx="10430197" cy="49662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BD5FB8-024C-4610-9B88-1951D656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25" y="696287"/>
            <a:ext cx="8291209" cy="1247862"/>
          </a:xfrm>
        </p:spPr>
        <p:txBody>
          <a:bodyPr/>
          <a:lstStyle/>
          <a:p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</a:p>
        </p:txBody>
      </p:sp>
    </p:spTree>
    <p:extLst>
      <p:ext uri="{BB962C8B-B14F-4D97-AF65-F5344CB8AC3E}">
        <p14:creationId xmlns:p14="http://schemas.microsoft.com/office/powerpoint/2010/main" val="32109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B8693-3AB4-426F-87BE-AEF99A0C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76" y="2075656"/>
            <a:ext cx="10515600" cy="2832100"/>
          </a:xfrm>
        </p:spPr>
        <p:txBody>
          <a:bodyPr/>
          <a:lstStyle/>
          <a:p>
            <a:pPr marL="0" indent="0">
              <a:buNone/>
            </a:pPr>
            <a:r>
              <a:rPr lang="sk-SK" i="1" dirty="0" err="1">
                <a:solidFill>
                  <a:srgbClr val="00B050"/>
                </a:solidFill>
              </a:rPr>
              <a:t>Tajchy</a:t>
            </a:r>
            <a:r>
              <a:rPr lang="sk-SK" dirty="0"/>
              <a:t> sú umelé jazerá, ktorých voda v minulosti slúžila ako pohon pre odčerpávanie podzemnej vody z baní. Dodnes sa ich zachovalo 23.</a:t>
            </a:r>
          </a:p>
          <a:p>
            <a:pPr marL="0" indent="0">
              <a:buNone/>
            </a:pPr>
            <a:r>
              <a:rPr lang="sk-SK" dirty="0"/>
              <a:t>V súčasnosti slúžia ako prírodné technické pamiatky, na oddych, prípadne na rekreáciu.</a:t>
            </a:r>
          </a:p>
          <a:p>
            <a:pPr marL="0" indent="0">
              <a:buNone/>
            </a:pPr>
            <a:r>
              <a:rPr lang="sk-SK" dirty="0"/>
              <a:t>Najznámejší </a:t>
            </a:r>
            <a:r>
              <a:rPr lang="sk-SK" dirty="0" err="1"/>
              <a:t>tajch</a:t>
            </a:r>
            <a:r>
              <a:rPr lang="sk-SK" dirty="0"/>
              <a:t> je Počúvadlianske jazero (Počúvadlo) pod vrchom Sitno.  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E89B0-C41F-4F72-AB05-58E8C4DA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69A268-AB08-4180-B735-F866E2324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19199"/>
            <a:ext cx="7012403" cy="52276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5A860E-3AA6-449A-828B-E782644A9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90" y="411164"/>
            <a:ext cx="7389350" cy="49434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6E3057-330D-488D-9FAD-8EBAD1CE1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96" y="2181224"/>
            <a:ext cx="6815138" cy="45434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F53CAAD-E3E5-4A40-8480-D98B744746EE}"/>
              </a:ext>
            </a:extLst>
          </p:cNvPr>
          <p:cNvSpPr txBox="1"/>
          <p:nvPr/>
        </p:nvSpPr>
        <p:spPr>
          <a:xfrm>
            <a:off x="5630276" y="5268915"/>
            <a:ext cx="1180099" cy="36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Počúvadlo</a:t>
            </a:r>
          </a:p>
        </p:txBody>
      </p:sp>
    </p:spTree>
    <p:extLst>
      <p:ext uri="{BB962C8B-B14F-4D97-AF65-F5344CB8AC3E}">
        <p14:creationId xmlns:p14="http://schemas.microsoft.com/office/powerpoint/2010/main" val="42372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B4EBC-2514-4D9B-9FE9-7408497B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B321B-AE15-4BE2-BA24-F2A5EB2C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8264"/>
          </a:xfrm>
        </p:spPr>
        <p:txBody>
          <a:bodyPr/>
          <a:lstStyle/>
          <a:p>
            <a:pPr marL="0" indent="0">
              <a:buNone/>
            </a:pPr>
            <a:r>
              <a:rPr lang="sk-SK" i="1" dirty="0">
                <a:solidFill>
                  <a:srgbClr val="00B050"/>
                </a:solidFill>
              </a:rPr>
              <a:t>Kaštieľ vo Svätom </a:t>
            </a:r>
            <a:r>
              <a:rPr lang="sk-SK" i="1" dirty="0" err="1">
                <a:solidFill>
                  <a:srgbClr val="00B050"/>
                </a:solidFill>
              </a:rPr>
              <a:t>Antone</a:t>
            </a:r>
            <a:r>
              <a:rPr lang="sk-SK" i="1" dirty="0">
                <a:solidFill>
                  <a:srgbClr val="00B050"/>
                </a:solidFill>
              </a:rPr>
              <a:t> </a:t>
            </a:r>
            <a:r>
              <a:rPr lang="sk-SK" dirty="0"/>
              <a:t>momentálne slúži ako poľovnícke múzeum.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B524F1-9734-470A-80D9-6EA512E8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228952"/>
            <a:ext cx="10646190" cy="40829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74A71A-FE84-4646-9181-4D93EBE05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774751"/>
            <a:ext cx="5238750" cy="34956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208250-FCE6-482F-85E3-CFA23CCAD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" y="142875"/>
            <a:ext cx="7315200" cy="5486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D77D8-34CE-469A-81F0-E5BCDEB90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997200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3B3BC-6662-44CA-9F82-F4C9C895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D3C74-DFE7-43B5-B3CD-B41F7E14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93662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Kúpele v Sklených Tepliciach - ich minerálna voda je určená na liečbu ochorení pohybového a nervového ústrojenstva.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DDDDF2-9EE5-4D36-8A3C-A67701E3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4087"/>
            <a:ext cx="4876800" cy="32194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0BD022-204C-4D87-8669-063C1385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93" y="2863850"/>
            <a:ext cx="6589804" cy="4362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08632CF-A5D8-470D-83CA-AB4E99305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4" y="4295775"/>
            <a:ext cx="4114800" cy="2743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DAC4BB-CEFE-4E95-BDB8-4013F7235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92287"/>
            <a:ext cx="6427946" cy="43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DD3EC-18E7-4CC7-895F-2C4119E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80810-7889-4139-9717-BFE68C6E3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Pýchou obce Baďan je románska kamenná rotunda. Jej vznik je datovaný do 12. storočia, je jedna z najstarších na Slovensku. K nej sa v neskoršom období pristavil Evanjelický kostolík.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0B5D67-5784-477C-BECF-4B56251F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667669"/>
            <a:ext cx="6589059" cy="4667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C01877-46AF-4FC0-9843-E363D244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3029744"/>
            <a:ext cx="48768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F403-291F-4E5F-9BDC-B6E33827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6F11DA-9184-463D-A464-F7722E81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18219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E3ED6-0AA5-4786-88F9-17889668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DFECB-76C1-433B-B2EB-5037C62C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/>
              <a:t>Poloha: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Štiavnické vrchy </a:t>
            </a:r>
            <a:r>
              <a:rPr lang="sk-SK" dirty="0"/>
              <a:t>susedia na severe s </a:t>
            </a:r>
            <a:r>
              <a:rPr lang="sk-SK" i="1" dirty="0"/>
              <a:t>Kremnickými vrchmi</a:t>
            </a:r>
            <a:r>
              <a:rPr lang="sk-SK" dirty="0"/>
              <a:t>, na východe s </a:t>
            </a:r>
            <a:r>
              <a:rPr lang="sk-SK" i="1" dirty="0"/>
              <a:t>Pliešovskou kotlinou</a:t>
            </a:r>
            <a:r>
              <a:rPr lang="sk-SK" dirty="0"/>
              <a:t> a </a:t>
            </a:r>
            <a:r>
              <a:rPr lang="sk-SK" i="1" dirty="0"/>
              <a:t>Krupinskou planinou</a:t>
            </a:r>
            <a:r>
              <a:rPr lang="sk-SK" dirty="0"/>
              <a:t>, na juhu s </a:t>
            </a:r>
            <a:r>
              <a:rPr lang="sk-SK" i="1" dirty="0"/>
              <a:t>Podunajskou pahorkatinou</a:t>
            </a:r>
            <a:r>
              <a:rPr lang="sk-SK" dirty="0"/>
              <a:t> a na západe s </a:t>
            </a:r>
            <a:r>
              <a:rPr lang="sk-SK" i="1" dirty="0"/>
              <a:t>Pohronským Inovcom</a:t>
            </a:r>
            <a:r>
              <a:rPr lang="sk-SK" dirty="0"/>
              <a:t>,</a:t>
            </a:r>
            <a:r>
              <a:rPr lang="sk-SK" i="1" dirty="0"/>
              <a:t> Vtáčnikom</a:t>
            </a:r>
            <a:r>
              <a:rPr lang="sk-SK" dirty="0"/>
              <a:t> a </a:t>
            </a:r>
            <a:r>
              <a:rPr lang="sk-SK" i="1" dirty="0"/>
              <a:t>Žiarskou kotlinou </a:t>
            </a:r>
            <a:r>
              <a:rPr lang="sk-SK" dirty="0">
                <a:solidFill>
                  <a:srgbClr val="FF0000"/>
                </a:solidFill>
              </a:rPr>
              <a:t>(hľadajme spoločne v mape Slovenska)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4A122-6684-4AB3-B50F-9540488C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1" y="138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br>
              <a:rPr lang="sk-SK" dirty="0"/>
            </a:br>
            <a:endParaRPr lang="sk-SK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98D8E13-52A6-48DD-B788-1331218B6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4" y="951413"/>
            <a:ext cx="8523214" cy="5906587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A0D0F09-7373-4930-9AB3-CFF0E5F84239}"/>
              </a:ext>
            </a:extLst>
          </p:cNvPr>
          <p:cNvSpPr/>
          <p:nvPr/>
        </p:nvSpPr>
        <p:spPr>
          <a:xfrm rot="20269878">
            <a:off x="3980508" y="4005526"/>
            <a:ext cx="1043390" cy="6790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9463E3F-C666-4F52-B28C-1EF76ED566C8}"/>
              </a:ext>
            </a:extLst>
          </p:cNvPr>
          <p:cNvCxnSpPr>
            <a:cxnSpLocks/>
          </p:cNvCxnSpPr>
          <p:nvPr/>
        </p:nvCxnSpPr>
        <p:spPr>
          <a:xfrm>
            <a:off x="3890966" y="2757426"/>
            <a:ext cx="499849" cy="11472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BE2957-6FFA-425C-BA6B-964EA9DD802F}"/>
              </a:ext>
            </a:extLst>
          </p:cNvPr>
          <p:cNvSpPr txBox="1"/>
          <p:nvPr/>
        </p:nvSpPr>
        <p:spPr>
          <a:xfrm>
            <a:off x="2575422" y="2172651"/>
            <a:ext cx="31207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</a:rPr>
              <a:t>Štiavnické vrchy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E3ECF2E-5534-4846-84BA-37F1C9A8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04" y="1400175"/>
            <a:ext cx="5524973" cy="4057650"/>
          </a:xfrm>
          <a:prstGeom prst="rect">
            <a:avLst/>
          </a:prstGeom>
        </p:spPr>
      </p:pic>
      <p:sp>
        <p:nvSpPr>
          <p:cNvPr id="28" name="Ovál 27">
            <a:extLst>
              <a:ext uri="{FF2B5EF4-FFF2-40B4-BE49-F238E27FC236}">
                <a16:creationId xmlns:a16="http://schemas.microsoft.com/office/drawing/2014/main" id="{AD1FC642-33D5-4C63-B747-A70A85DBA215}"/>
              </a:ext>
            </a:extLst>
          </p:cNvPr>
          <p:cNvSpPr/>
          <p:nvPr/>
        </p:nvSpPr>
        <p:spPr>
          <a:xfrm rot="19543757">
            <a:off x="7557397" y="2676758"/>
            <a:ext cx="1942996" cy="138247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9D55447-1B64-4835-B7C4-07334CC07224}"/>
              </a:ext>
            </a:extLst>
          </p:cNvPr>
          <p:cNvCxnSpPr>
            <a:cxnSpLocks/>
          </p:cNvCxnSpPr>
          <p:nvPr/>
        </p:nvCxnSpPr>
        <p:spPr>
          <a:xfrm>
            <a:off x="5456434" y="2465038"/>
            <a:ext cx="2125466" cy="6496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E338903-DE7E-4E6A-A6D5-B3D971E8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1343025"/>
            <a:ext cx="8593932" cy="57292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7A13A3-C544-41F6-82FA-2AE7FA02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835495-4379-4783-AA35-8A658A43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43051"/>
            <a:ext cx="10658475" cy="97155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Najvyšším vrchom pohoria je Sitno 1009 </a:t>
            </a:r>
            <a:r>
              <a:rPr lang="sk-SK" dirty="0" err="1"/>
              <a:t>m.n.m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25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97BDE-B52A-4CBD-BA43-75761033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32F31-C79C-453A-AD96-6BD6DD6B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77950"/>
            <a:ext cx="10515600" cy="79375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Štiavnické vrchy sú sopečným (vulkanickým) pohorím. </a:t>
            </a:r>
          </a:p>
          <a:p>
            <a:endParaRPr lang="sk-SK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7D8491-D297-4117-9255-A25C41B7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4" y="1717675"/>
            <a:ext cx="5305425" cy="3633155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BA592C7-9D0C-43F0-9092-B7AECF9D0262}"/>
              </a:ext>
            </a:extLst>
          </p:cNvPr>
          <p:cNvSpPr txBox="1">
            <a:spLocks/>
          </p:cNvSpPr>
          <p:nvPr/>
        </p:nvSpPr>
        <p:spPr>
          <a:xfrm>
            <a:off x="514350" y="5273675"/>
            <a:ext cx="105156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S tým súvisí i to, že toto územie je mimoriadne bohaté na výskyt minerálov a </a:t>
            </a:r>
            <a:r>
              <a:rPr lang="sk-SK" dirty="0" err="1"/>
              <a:t>drahokovných</a:t>
            </a:r>
            <a:r>
              <a:rPr lang="sk-SK" dirty="0"/>
              <a:t> rúd (</a:t>
            </a:r>
            <a:r>
              <a:rPr lang="sk-SK" dirty="0" err="1"/>
              <a:t>zlatostrieborné</a:t>
            </a:r>
            <a:r>
              <a:rPr lang="sk-SK" dirty="0"/>
              <a:t> rudy), ktoré boli v minulosti intenzívne ťažené.</a:t>
            </a:r>
          </a:p>
          <a:p>
            <a:endParaRPr lang="sk-SK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F6B9B5-E165-48D4-9B48-A5D763D9E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0" y="1352551"/>
            <a:ext cx="4998020" cy="33337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FDA5D63-62EA-4E6C-AB03-5E3DB1185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352550"/>
            <a:ext cx="5398070" cy="404855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6EDDA3-7CA6-42A6-A915-CA6814BDAB15}"/>
              </a:ext>
            </a:extLst>
          </p:cNvPr>
          <p:cNvSpPr txBox="1"/>
          <p:nvPr/>
        </p:nvSpPr>
        <p:spPr>
          <a:xfrm>
            <a:off x="2955355" y="4340225"/>
            <a:ext cx="76892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Zlato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FAA9D1-E38A-46EA-B1F4-6AA12983DEDF}"/>
              </a:ext>
            </a:extLst>
          </p:cNvPr>
          <p:cNvSpPr txBox="1"/>
          <p:nvPr/>
        </p:nvSpPr>
        <p:spPr>
          <a:xfrm>
            <a:off x="6441505" y="5066304"/>
            <a:ext cx="101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Striebro</a:t>
            </a:r>
          </a:p>
        </p:txBody>
      </p:sp>
    </p:spTree>
    <p:extLst>
      <p:ext uri="{BB962C8B-B14F-4D97-AF65-F5344CB8AC3E}">
        <p14:creationId xmlns:p14="http://schemas.microsoft.com/office/powerpoint/2010/main" val="529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A65C644-B141-4585-B26A-32F02A1E3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4" y="2864348"/>
            <a:ext cx="6048342" cy="40053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CAE9FC-F85C-467C-BDBE-983E8E4F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162196-BDC1-4BD4-84B5-1A71B829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37" y="1343523"/>
            <a:ext cx="9686925" cy="15208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Správnym, historickým i spoločenským centrom Štiavnických vrchov je Banská Štiavnica, v minulosti veľmi významné a bohaté banícke mesto. Je zaradená do Zoznamu svetového  dedičstva UNESCO.</a:t>
            </a:r>
          </a:p>
          <a:p>
            <a:pPr marL="0" indent="0" algn="ctr">
              <a:buNone/>
            </a:pPr>
            <a:endParaRPr lang="sk-SK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2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03FAE-A34F-425E-A85B-BE7160AE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pic>
        <p:nvPicPr>
          <p:cNvPr id="4" name="Zástupný obsah 16">
            <a:extLst>
              <a:ext uri="{FF2B5EF4-FFF2-40B4-BE49-F238E27FC236}">
                <a16:creationId xmlns:a16="http://schemas.microsoft.com/office/drawing/2014/main" id="{8FF924DD-9AB1-4C56-8147-5DE1BD0C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8" y="2272506"/>
            <a:ext cx="5801784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92B5D7C-7834-4B01-A1C6-A6F15F43460A}"/>
              </a:ext>
            </a:extLst>
          </p:cNvPr>
          <p:cNvSpPr txBox="1"/>
          <p:nvPr/>
        </p:nvSpPr>
        <p:spPr>
          <a:xfrm>
            <a:off x="2362200" y="6031071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Morový stĺp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9C6F49-AFFC-45AC-B92C-21F8FE61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56" y="1927987"/>
            <a:ext cx="6847568" cy="38346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ECEC5EE-73F9-490E-9E27-FEE5C7FFC231}"/>
              </a:ext>
            </a:extLst>
          </p:cNvPr>
          <p:cNvSpPr txBox="1"/>
          <p:nvPr/>
        </p:nvSpPr>
        <p:spPr>
          <a:xfrm>
            <a:off x="6924675" y="5257800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Starý zámok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344B2-2F44-4804-A4DC-0736DBE3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802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Zaujímavosti v meste Banská Štiavnica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63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83E1B-516D-430D-A548-29FEFD3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BC9416-04C7-4B5C-A991-05764A6E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6813"/>
            <a:ext cx="7013924" cy="393858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22B6CC-2E5B-4D02-A195-A00B5525B95B}"/>
              </a:ext>
            </a:extLst>
          </p:cNvPr>
          <p:cNvSpPr txBox="1"/>
          <p:nvPr/>
        </p:nvSpPr>
        <p:spPr>
          <a:xfrm>
            <a:off x="3305175" y="4733925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Nový zámok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95E3984-3926-458A-BF19-6B3F39558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06" y="2292350"/>
            <a:ext cx="5651088" cy="4351338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907ABE6-0A9D-47D3-81CD-570643A3E8FD}"/>
              </a:ext>
            </a:extLst>
          </p:cNvPr>
          <p:cNvSpPr txBox="1"/>
          <p:nvPr/>
        </p:nvSpPr>
        <p:spPr>
          <a:xfrm>
            <a:off x="6672262" y="6274356"/>
            <a:ext cx="2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00"/>
                </a:solidFill>
              </a:rPr>
              <a:t>Kalvária nad mestom</a:t>
            </a:r>
          </a:p>
        </p:txBody>
      </p:sp>
    </p:spTree>
    <p:extLst>
      <p:ext uri="{BB962C8B-B14F-4D97-AF65-F5344CB8AC3E}">
        <p14:creationId xmlns:p14="http://schemas.microsoft.com/office/powerpoint/2010/main" val="16400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1B3FC-2A2D-4FCC-B874-855847FA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Štiavnické vrchy</a:t>
            </a:r>
            <a:endParaRPr lang="sk-SK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855F686D-7AC5-49AF-87B9-68294B7D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Zaujímavosti v okolí:</a:t>
            </a:r>
          </a:p>
          <a:p>
            <a:r>
              <a:rPr lang="sk-SK" dirty="0" err="1"/>
              <a:t>Tajchy</a:t>
            </a:r>
            <a:endParaRPr lang="sk-SK" dirty="0"/>
          </a:p>
          <a:p>
            <a:r>
              <a:rPr lang="sk-SK" dirty="0" err="1"/>
              <a:t>Kaštiel</a:t>
            </a:r>
            <a:r>
              <a:rPr lang="sk-SK" dirty="0"/>
              <a:t> a </a:t>
            </a:r>
            <a:r>
              <a:rPr lang="sk-SK" dirty="0" err="1"/>
              <a:t>múzem</a:t>
            </a:r>
            <a:r>
              <a:rPr lang="sk-SK" dirty="0"/>
              <a:t> poľovníctva vo Svätom </a:t>
            </a:r>
            <a:r>
              <a:rPr lang="sk-SK" dirty="0" err="1"/>
              <a:t>Antone</a:t>
            </a:r>
            <a:endParaRPr lang="sk-SK" dirty="0"/>
          </a:p>
          <a:p>
            <a:r>
              <a:rPr lang="sk-SK" dirty="0"/>
              <a:t>Kúpele v Sklených Tepliciach</a:t>
            </a:r>
          </a:p>
          <a:p>
            <a:r>
              <a:rPr lang="sk-SK" dirty="0"/>
              <a:t>Románska rotunda v obci Baďan</a:t>
            </a:r>
          </a:p>
          <a:p>
            <a:r>
              <a:rPr lang="sk-SK" dirty="0"/>
              <a:t>A </a:t>
            </a:r>
            <a:r>
              <a:rPr lang="sk-SK"/>
              <a:t>mnoho iných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477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309</Words>
  <Application>Microsoft Office PowerPoint</Application>
  <PresentationFormat>Širokoúhlá obrazovka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MV Boli</vt:lpstr>
      <vt:lpstr>Motiv Office</vt:lpstr>
      <vt:lpstr>Štiavnické vrchy</vt:lpstr>
      <vt:lpstr>Štiavnické vrchy</vt:lpstr>
      <vt:lpstr>Štiavnické vrchy </vt:lpstr>
      <vt:lpstr>Štiavnické vrchy</vt:lpstr>
      <vt:lpstr>Štiavnické vrchy</vt:lpstr>
      <vt:lpstr>Štiavnické vrchy</vt:lpstr>
      <vt:lpstr>Štiavnické vrchy</vt:lpstr>
      <vt:lpstr>Štiavnické vrchy</vt:lpstr>
      <vt:lpstr>Štiavnické vrchy</vt:lpstr>
      <vt:lpstr>Štiavnické vrchy</vt:lpstr>
      <vt:lpstr>Štiavnické vrchy</vt:lpstr>
      <vt:lpstr>Štiavnické vrchy</vt:lpstr>
      <vt:lpstr>Štiavnické vrchy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Štiavnické vrchy</dc:title>
  <dc:creator>Michal Páleník</dc:creator>
  <cp:lastModifiedBy>Michal Páleník</cp:lastModifiedBy>
  <cp:revision>32</cp:revision>
  <dcterms:created xsi:type="dcterms:W3CDTF">2020-03-21T16:35:26Z</dcterms:created>
  <dcterms:modified xsi:type="dcterms:W3CDTF">2020-03-22T12:30:19Z</dcterms:modified>
</cp:coreProperties>
</file>