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7.webp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62" r:id="rId2"/>
    <p:sldId id="257" r:id="rId3"/>
    <p:sldId id="258" r:id="rId4"/>
    <p:sldId id="260" r:id="rId5"/>
    <p:sldId id="263" r:id="rId6"/>
    <p:sldId id="264" r:id="rId7"/>
    <p:sldId id="265" r:id="rId8"/>
    <p:sldId id="261" r:id="rId9"/>
    <p:sldId id="267" r:id="rId10"/>
    <p:sldId id="268" r:id="rId11"/>
    <p:sldId id="269" r:id="rId12"/>
    <p:sldId id="266" r:id="rId13"/>
    <p:sldId id="271" r:id="rId14"/>
    <p:sldId id="276" r:id="rId15"/>
    <p:sldId id="27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3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6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5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648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7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3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9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98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5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9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1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16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8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9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5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28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webp"/><Relationship Id="rId4" Type="http://schemas.openxmlformats.org/officeDocument/2006/relationships/image" Target="../media/image26.webp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5A4CFA-3406-4FC7-AB1E-D84D002B9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ERASMUS +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7072A5-F145-4A0F-9F35-DBF69760A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825095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WE GROW DIGITALLY</a:t>
            </a:r>
          </a:p>
          <a:p>
            <a:pPr algn="ctr"/>
            <a:r>
              <a:rPr lang="pl-PL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POLAND</a:t>
            </a:r>
          </a:p>
          <a:p>
            <a:pPr algn="ctr"/>
            <a:r>
              <a:rPr lang="pl-PL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</a:t>
            </a:r>
            <a:r>
              <a:rPr lang="pl-PL" sz="28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second</a:t>
            </a:r>
            <a:r>
              <a:rPr lang="pl-PL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8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mobility</a:t>
            </a:r>
            <a:r>
              <a:rPr lang="pl-PL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25th-30th </a:t>
            </a:r>
            <a:r>
              <a:rPr lang="pl-PL" sz="28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Bulgaria</a:t>
            </a:r>
            <a:endParaRPr lang="pl-PL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46EA8-9D48-4BBC-8A24-914EA2EC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07" y="330971"/>
            <a:ext cx="8610600" cy="1293028"/>
          </a:xfrm>
        </p:spPr>
        <p:txBody>
          <a:bodyPr>
            <a:normAutofit/>
          </a:bodyPr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won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tournaments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prizes</a:t>
            </a:r>
            <a:endParaRPr lang="pl-PL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910F9D6-AC28-467B-A1D3-D4F61D0A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944976">
            <a:off x="1397708" y="1919882"/>
            <a:ext cx="4024313" cy="3018234"/>
          </a:xfrm>
        </p:spPr>
      </p:pic>
      <p:pic>
        <p:nvPicPr>
          <p:cNvPr id="8" name="Obraz 7" descr="Obraz zawierający ściana, wewnątrz, półka, siedzi&#10;&#10;Opis wygenerowany automatycznie">
            <a:extLst>
              <a:ext uri="{FF2B5EF4-FFF2-40B4-BE49-F238E27FC236}">
                <a16:creationId xmlns:a16="http://schemas.microsoft.com/office/drawing/2014/main" id="{835C77C8-E9E3-4FE1-A24E-9405AE08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1242">
            <a:off x="6788999" y="1913324"/>
            <a:ext cx="4026252" cy="323461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0787D7-7553-4568-AED6-D40E9649FBF5}"/>
              </a:ext>
            </a:extLst>
          </p:cNvPr>
          <p:cNvSpPr txBox="1"/>
          <p:nvPr/>
        </p:nvSpPr>
        <p:spPr>
          <a:xfrm>
            <a:off x="609600" y="5654160"/>
            <a:ext cx="1113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Students</a:t>
            </a:r>
            <a:r>
              <a:rPr lang="pl-PL" dirty="0"/>
              <a:t> in SP1 Marki </a:t>
            </a:r>
            <a:r>
              <a:rPr lang="pl-PL" dirty="0" err="1"/>
              <a:t>take</a:t>
            </a:r>
            <a:r>
              <a:rPr lang="pl-PL" dirty="0"/>
              <a:t> part in </a:t>
            </a:r>
            <a:r>
              <a:rPr lang="pl-PL" dirty="0" err="1"/>
              <a:t>various</a:t>
            </a:r>
            <a:r>
              <a:rPr lang="pl-PL" dirty="0"/>
              <a:t> </a:t>
            </a:r>
            <a:r>
              <a:rPr lang="pl-PL" dirty="0" err="1"/>
              <a:t>sports</a:t>
            </a:r>
            <a:r>
              <a:rPr lang="pl-PL" dirty="0"/>
              <a:t> </a:t>
            </a:r>
            <a:r>
              <a:rPr lang="pl-PL" dirty="0" err="1"/>
              <a:t>competitions</a:t>
            </a:r>
            <a:r>
              <a:rPr lang="pl-PL" dirty="0"/>
              <a:t> and </a:t>
            </a:r>
            <a:r>
              <a:rPr lang="pl-PL" dirty="0" err="1"/>
              <a:t>they</a:t>
            </a:r>
            <a:r>
              <a:rPr lang="pl-PL" dirty="0"/>
              <a:t> win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prizes</a:t>
            </a:r>
            <a:r>
              <a:rPr lang="pl-PL" dirty="0"/>
              <a:t>. One of the most popular </a:t>
            </a:r>
            <a:r>
              <a:rPr lang="pl-PL" dirty="0" err="1"/>
              <a:t>game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handball</a:t>
            </a:r>
            <a:r>
              <a:rPr lang="pl-PL" dirty="0"/>
              <a:t>, basketball and football. </a:t>
            </a:r>
            <a:r>
              <a:rPr lang="pl-PL" dirty="0" err="1"/>
              <a:t>Besides</a:t>
            </a:r>
            <a:r>
              <a:rPr lang="pl-PL" dirty="0"/>
              <a:t>,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talented</a:t>
            </a:r>
            <a:r>
              <a:rPr lang="pl-PL" dirty="0"/>
              <a:t> in Art., </a:t>
            </a:r>
            <a:r>
              <a:rPr lang="pl-PL" dirty="0" err="1"/>
              <a:t>singing</a:t>
            </a:r>
            <a:r>
              <a:rPr lang="pl-PL" dirty="0"/>
              <a:t> and dancing. One of the girls </a:t>
            </a:r>
            <a:r>
              <a:rPr lang="pl-PL" dirty="0" err="1"/>
              <a:t>took</a:t>
            </a:r>
            <a:r>
              <a:rPr lang="pl-PL" dirty="0"/>
              <a:t> part in TV talent show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.  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talent </a:t>
            </a:r>
            <a:r>
              <a:rPr lang="pl-PL" dirty="0" err="1"/>
              <a:t>shows</a:t>
            </a:r>
            <a:r>
              <a:rPr lang="pl-PL" dirty="0"/>
              <a:t> </a:t>
            </a:r>
            <a:r>
              <a:rPr lang="pl-PL" dirty="0" err="1"/>
              <a:t>organized</a:t>
            </a:r>
            <a:r>
              <a:rPr lang="pl-PL" dirty="0"/>
              <a:t>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and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really</a:t>
            </a:r>
            <a:r>
              <a:rPr lang="pl-PL" dirty="0"/>
              <a:t> popular </a:t>
            </a:r>
            <a:r>
              <a:rPr lang="pl-PL" dirty="0" err="1"/>
              <a:t>among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7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A96C4C-14A8-4757-81DA-AB693840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018" y="764374"/>
            <a:ext cx="8610600" cy="1293028"/>
          </a:xfrm>
        </p:spPr>
        <p:txBody>
          <a:bodyPr>
            <a:normAutofit/>
          </a:bodyPr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LIBRARY </a:t>
            </a:r>
            <a:r>
              <a:rPr lang="pl-PL" dirty="0" err="1"/>
              <a:t>is</a:t>
            </a:r>
            <a:r>
              <a:rPr lang="pl-PL" dirty="0"/>
              <a:t> STUFFED WITH MANY INTERESTING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BOOKS</a:t>
            </a:r>
          </a:p>
        </p:txBody>
      </p:sp>
      <p:pic>
        <p:nvPicPr>
          <p:cNvPr id="5" name="Symbol zastępczy zawartości 4" descr="Obraz zawierający półka, książka, wewnątrz, sufit&#10;&#10;Opis wygenerowany automatycznie">
            <a:extLst>
              <a:ext uri="{FF2B5EF4-FFF2-40B4-BE49-F238E27FC236}">
                <a16:creationId xmlns:a16="http://schemas.microsoft.com/office/drawing/2014/main" id="{549BB319-F056-4BDF-BA71-8D25172A2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83981">
            <a:off x="841533" y="1544731"/>
            <a:ext cx="4573407" cy="3430056"/>
          </a:xfrm>
        </p:spPr>
      </p:pic>
      <p:pic>
        <p:nvPicPr>
          <p:cNvPr id="7" name="Obraz 6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289AC92D-C236-46DF-A2AE-CCB4A17C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86606">
            <a:off x="7987327" y="2664983"/>
            <a:ext cx="3918448" cy="293883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2B0A963-694B-45E6-A55B-56F8898479E6}"/>
              </a:ext>
            </a:extLst>
          </p:cNvPr>
          <p:cNvSpPr txBox="1"/>
          <p:nvPr/>
        </p:nvSpPr>
        <p:spPr>
          <a:xfrm>
            <a:off x="451629" y="5010406"/>
            <a:ext cx="8163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In the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library</a:t>
            </a:r>
            <a:r>
              <a:rPr lang="pl-PL" dirty="0"/>
              <a:t> we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find</a:t>
            </a:r>
            <a:r>
              <a:rPr lang="pl-PL" dirty="0"/>
              <a:t> not </a:t>
            </a:r>
            <a:r>
              <a:rPr lang="pl-PL" dirty="0" err="1"/>
              <a:t>only</a:t>
            </a:r>
            <a:r>
              <a:rPr lang="pl-PL" dirty="0"/>
              <a:t> </a:t>
            </a:r>
            <a:r>
              <a:rPr lang="pl-PL" dirty="0" err="1"/>
              <a:t>obligatory</a:t>
            </a:r>
            <a:r>
              <a:rPr lang="pl-PL" dirty="0"/>
              <a:t> set </a:t>
            </a:r>
            <a:r>
              <a:rPr lang="pl-PL" dirty="0" err="1"/>
              <a:t>books</a:t>
            </a:r>
            <a:r>
              <a:rPr lang="pl-PL" dirty="0"/>
              <a:t> but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books</a:t>
            </a:r>
            <a:r>
              <a:rPr lang="pl-PL" dirty="0"/>
              <a:t> </a:t>
            </a:r>
            <a:r>
              <a:rPr lang="pl-PL" dirty="0" err="1"/>
              <a:t>connected</a:t>
            </a:r>
            <a:r>
              <a:rPr lang="pl-PL" dirty="0"/>
              <a:t> with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topics</a:t>
            </a:r>
            <a:r>
              <a:rPr lang="pl-PL" dirty="0"/>
              <a:t> and </a:t>
            </a:r>
            <a:r>
              <a:rPr lang="pl-PL" dirty="0" err="1"/>
              <a:t>interests</a:t>
            </a:r>
            <a:r>
              <a:rPr lang="pl-PL" dirty="0"/>
              <a:t>. </a:t>
            </a:r>
            <a:r>
              <a:rPr lang="pl-PL" dirty="0" err="1"/>
              <a:t>Additionally</a:t>
            </a:r>
            <a:r>
              <a:rPr lang="pl-PL" dirty="0"/>
              <a:t>,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books</a:t>
            </a:r>
            <a:r>
              <a:rPr lang="pl-PL" dirty="0"/>
              <a:t> for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subjects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stored</a:t>
            </a:r>
            <a:r>
              <a:rPr lang="pl-PL" dirty="0"/>
              <a:t> in the </a:t>
            </a:r>
            <a:r>
              <a:rPr lang="pl-PL" dirty="0" err="1"/>
              <a:t>library</a:t>
            </a:r>
            <a:r>
              <a:rPr lang="pl-PL" dirty="0"/>
              <a:t>.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borrow</a:t>
            </a:r>
            <a:r>
              <a:rPr lang="pl-PL" dirty="0"/>
              <a:t> </a:t>
            </a:r>
            <a:r>
              <a:rPr lang="pl-PL" dirty="0" err="1"/>
              <a:t>them</a:t>
            </a:r>
            <a:r>
              <a:rPr lang="pl-PL" dirty="0"/>
              <a:t> and </a:t>
            </a:r>
            <a:r>
              <a:rPr lang="pl-PL" dirty="0" err="1"/>
              <a:t>give</a:t>
            </a:r>
            <a:r>
              <a:rPr lang="pl-PL" dirty="0"/>
              <a:t> tchem </a:t>
            </a:r>
            <a:r>
              <a:rPr lang="pl-PL" dirty="0" err="1"/>
              <a:t>back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end of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. </a:t>
            </a:r>
            <a:r>
              <a:rPr lang="pl-PL" dirty="0" err="1"/>
              <a:t>Parents</a:t>
            </a:r>
            <a:r>
              <a:rPr lang="pl-PL" dirty="0"/>
              <a:t> </a:t>
            </a:r>
            <a:r>
              <a:rPr lang="pl-PL" dirty="0" err="1"/>
              <a:t>don’t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to </a:t>
            </a:r>
            <a:r>
              <a:rPr lang="pl-PL" dirty="0" err="1"/>
              <a:t>buy</a:t>
            </a:r>
            <a:r>
              <a:rPr lang="pl-PL" dirty="0"/>
              <a:t> </a:t>
            </a:r>
            <a:r>
              <a:rPr lang="pl-PL" dirty="0" err="1"/>
              <a:t>books</a:t>
            </a:r>
            <a:r>
              <a:rPr lang="pl-PL" dirty="0"/>
              <a:t> for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children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provided</a:t>
            </a:r>
            <a:r>
              <a:rPr lang="pl-PL" dirty="0"/>
              <a:t> by the </a:t>
            </a:r>
            <a:r>
              <a:rPr lang="pl-PL" dirty="0" err="1"/>
              <a:t>school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14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56E25-D25A-4171-8B43-50E1D46F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046" y="906172"/>
            <a:ext cx="8610600" cy="1293028"/>
          </a:xfrm>
        </p:spPr>
        <p:txBody>
          <a:bodyPr>
            <a:normAutofit/>
          </a:bodyPr>
          <a:lstStyle/>
          <a:p>
            <a:r>
              <a:rPr lang="pl-PL" dirty="0"/>
              <a:t>We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ELEVATOR</a:t>
            </a:r>
            <a:r>
              <a:rPr lang="pl-PL" dirty="0"/>
              <a:t> FOR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INJURED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OR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DISABELED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CHILDREN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9" name="Obraz 8" descr="Obraz zawierający ściana, wewnątrz, budynek, podłoże&#10;&#10;Opis wygenerowany automatycznie">
            <a:extLst>
              <a:ext uri="{FF2B5EF4-FFF2-40B4-BE49-F238E27FC236}">
                <a16:creationId xmlns:a16="http://schemas.microsoft.com/office/drawing/2014/main" id="{9960432E-532E-43B0-AEBA-663C253C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4" y="2216889"/>
            <a:ext cx="2610946" cy="4641111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81850B5-B485-49A2-97E7-C8CFFA641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4494" y="2657475"/>
            <a:ext cx="2143125" cy="214312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080F858-8B36-429F-A0F5-8722C1A90B75}"/>
              </a:ext>
            </a:extLst>
          </p:cNvPr>
          <p:cNvSpPr/>
          <p:nvPr/>
        </p:nvSpPr>
        <p:spPr>
          <a:xfrm>
            <a:off x="8144540" y="2657475"/>
            <a:ext cx="637953" cy="213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F7607C7-BE05-4365-BF31-09D5DCFFE565}"/>
              </a:ext>
            </a:extLst>
          </p:cNvPr>
          <p:cNvSpPr/>
          <p:nvPr/>
        </p:nvSpPr>
        <p:spPr>
          <a:xfrm>
            <a:off x="8389088" y="2870791"/>
            <a:ext cx="202019" cy="214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29952FA-E53D-4DFE-B400-75E753D9C53A}"/>
              </a:ext>
            </a:extLst>
          </p:cNvPr>
          <p:cNvSpPr/>
          <p:nvPr/>
        </p:nvSpPr>
        <p:spPr>
          <a:xfrm>
            <a:off x="10430540" y="4603898"/>
            <a:ext cx="287079" cy="410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C90E460-C9D3-42F0-B224-4D4A2FF9BC9B}"/>
              </a:ext>
            </a:extLst>
          </p:cNvPr>
          <p:cNvSpPr/>
          <p:nvPr/>
        </p:nvSpPr>
        <p:spPr>
          <a:xfrm>
            <a:off x="8591107" y="4699591"/>
            <a:ext cx="22860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C49C8-0681-4258-B4DC-F16C37A2CE20}"/>
              </a:ext>
            </a:extLst>
          </p:cNvPr>
          <p:cNvSpPr/>
          <p:nvPr/>
        </p:nvSpPr>
        <p:spPr>
          <a:xfrm>
            <a:off x="10430540" y="2498651"/>
            <a:ext cx="446567" cy="213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4B417B6-B22C-4928-8BC6-53E9043016E0}"/>
              </a:ext>
            </a:extLst>
          </p:cNvPr>
          <p:cNvSpPr/>
          <p:nvPr/>
        </p:nvSpPr>
        <p:spPr>
          <a:xfrm>
            <a:off x="10590028" y="2641526"/>
            <a:ext cx="202019" cy="410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0B41033-5233-48B5-935C-B9B131CEB0E7}"/>
              </a:ext>
            </a:extLst>
          </p:cNvPr>
          <p:cNvSpPr/>
          <p:nvPr/>
        </p:nvSpPr>
        <p:spPr>
          <a:xfrm>
            <a:off x="8389088" y="2711967"/>
            <a:ext cx="287079" cy="2301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6E5B488-F615-402B-AA9A-E94B90138ABA}"/>
              </a:ext>
            </a:extLst>
          </p:cNvPr>
          <p:cNvSpPr/>
          <p:nvPr/>
        </p:nvSpPr>
        <p:spPr>
          <a:xfrm>
            <a:off x="10675088" y="4486275"/>
            <a:ext cx="202019" cy="213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46C5777-947A-4A6C-9721-F095EABF4F70}"/>
              </a:ext>
            </a:extLst>
          </p:cNvPr>
          <p:cNvSpPr/>
          <p:nvPr/>
        </p:nvSpPr>
        <p:spPr>
          <a:xfrm>
            <a:off x="8676167" y="2498651"/>
            <a:ext cx="244548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6B2FCF-43A6-497F-BC58-3825BFE2DAE0}"/>
              </a:ext>
            </a:extLst>
          </p:cNvPr>
          <p:cNvSpPr txBox="1"/>
          <p:nvPr/>
        </p:nvSpPr>
        <p:spPr>
          <a:xfrm>
            <a:off x="3869635" y="3051544"/>
            <a:ext cx="45194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device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extremely</a:t>
            </a:r>
            <a:r>
              <a:rPr lang="pl-PL" dirty="0"/>
              <a:t> </a:t>
            </a:r>
            <a:r>
              <a:rPr lang="pl-PL" dirty="0" err="1"/>
              <a:t>useful</a:t>
            </a:r>
            <a:r>
              <a:rPr lang="pl-PL" dirty="0"/>
              <a:t> not </a:t>
            </a:r>
            <a:r>
              <a:rPr lang="pl-PL" dirty="0" err="1"/>
              <a:t>only</a:t>
            </a:r>
            <a:r>
              <a:rPr lang="pl-PL" dirty="0"/>
              <a:t> for </a:t>
            </a:r>
            <a:r>
              <a:rPr lang="pl-PL" dirty="0" err="1"/>
              <a:t>disabled</a:t>
            </a:r>
            <a:r>
              <a:rPr lang="pl-PL" dirty="0"/>
              <a:t> </a:t>
            </a:r>
            <a:r>
              <a:rPr lang="pl-PL" dirty="0" err="1"/>
              <a:t>children</a:t>
            </a:r>
            <a:r>
              <a:rPr lang="pl-PL" dirty="0"/>
              <a:t> but </a:t>
            </a:r>
            <a:r>
              <a:rPr lang="pl-PL" dirty="0" err="1"/>
              <a:t>very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for </a:t>
            </a:r>
            <a:r>
              <a:rPr lang="pl-PL" dirty="0" err="1"/>
              <a:t>children</a:t>
            </a:r>
            <a:r>
              <a:rPr lang="pl-PL" dirty="0"/>
              <a:t> with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injuries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small </a:t>
            </a:r>
            <a:r>
              <a:rPr lang="pl-PL" dirty="0" err="1"/>
              <a:t>accidents</a:t>
            </a:r>
            <a:r>
              <a:rPr lang="pl-PL" dirty="0"/>
              <a:t> </a:t>
            </a:r>
            <a:r>
              <a:rPr lang="pl-PL" dirty="0" err="1"/>
              <a:t>having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 with </a:t>
            </a:r>
            <a:r>
              <a:rPr lang="pl-PL" dirty="0" err="1"/>
              <a:t>mobility</a:t>
            </a:r>
            <a:r>
              <a:rPr lang="pl-PL" dirty="0"/>
              <a:t>. The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storey</a:t>
            </a:r>
            <a:r>
              <a:rPr lang="pl-PL" dirty="0"/>
              <a:t> </a:t>
            </a:r>
            <a:r>
              <a:rPr lang="pl-PL" dirty="0" err="1"/>
              <a:t>building</a:t>
            </a:r>
            <a:r>
              <a:rPr lang="pl-PL" dirty="0"/>
              <a:t> and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lesson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in a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classroom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, </a:t>
            </a:r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and </a:t>
            </a:r>
            <a:r>
              <a:rPr lang="pl-PL" dirty="0" err="1"/>
              <a:t>teachers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to </a:t>
            </a:r>
            <a:r>
              <a:rPr lang="pl-PL" dirty="0" err="1"/>
              <a:t>change</a:t>
            </a:r>
            <a:r>
              <a:rPr lang="pl-PL" dirty="0"/>
              <a:t> </a:t>
            </a:r>
            <a:r>
              <a:rPr lang="pl-PL" dirty="0" err="1"/>
              <a:t>rooms</a:t>
            </a:r>
            <a:r>
              <a:rPr lang="pl-PL" dirty="0"/>
              <a:t>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break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36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85856 L 1.45833E-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467B91-99BC-473D-9733-75D1A9C6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WE USE PLENTY OF 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EDUCATIONal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PROGRAMS and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apps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DBA912-F5D1-429C-9CBE-B68DC2B3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4984">
            <a:off x="797790" y="1407458"/>
            <a:ext cx="2748371" cy="153908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648B730-D264-44CB-9A8C-EDC46584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9374">
            <a:off x="394920" y="3505477"/>
            <a:ext cx="2433247" cy="107582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0DCA05-B9C1-4C15-BB3B-2EB7EF9C4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574" y="1936766"/>
            <a:ext cx="2464905" cy="9218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3871688-B029-489F-9BFB-73B35CE11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5173">
            <a:off x="604120" y="4960687"/>
            <a:ext cx="2363577" cy="17459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437691D-D82A-46E9-8E59-2A2652AC9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435" y="3901763"/>
            <a:ext cx="1619250" cy="4381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5A2E70-8B99-4D60-B18C-99C9B83E9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76" y="2177002"/>
            <a:ext cx="4098793" cy="1428750"/>
          </a:xfrm>
          <a:prstGeom prst="rect">
            <a:avLst/>
          </a:prstGeom>
        </p:spPr>
      </p:pic>
      <p:pic>
        <p:nvPicPr>
          <p:cNvPr id="1026" name="Picture 2" descr="Znalezione obrazy dla zapytania gamestolearnenglish">
            <a:extLst>
              <a:ext uri="{FF2B5EF4-FFF2-40B4-BE49-F238E27FC236}">
                <a16:creationId xmlns:a16="http://schemas.microsoft.com/office/drawing/2014/main" id="{CBDD2FAC-71E5-4B41-AA07-A35C3D7B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51" y="3194121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learning chocolate">
            <a:extLst>
              <a:ext uri="{FF2B5EF4-FFF2-40B4-BE49-F238E27FC236}">
                <a16:creationId xmlns:a16="http://schemas.microsoft.com/office/drawing/2014/main" id="{D02E4D20-4BAA-4314-B970-F9CC68FC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26" y="4652756"/>
            <a:ext cx="8222974" cy="21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2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70A5CF-0886-4DD3-9305-4AEEEE294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WE </a:t>
            </a:r>
            <a:r>
              <a:rPr lang="pl-PL" dirty="0" err="1"/>
              <a:t>LEARN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CYBERBULLYING</a:t>
            </a:r>
            <a:r>
              <a:rPr lang="pl-PL" dirty="0"/>
              <a:t> </a:t>
            </a:r>
            <a:r>
              <a:rPr lang="pl-PL" dirty="0" err="1"/>
              <a:t>THROUGHT</a:t>
            </a:r>
            <a:r>
              <a:rPr lang="pl-PL" dirty="0"/>
              <a:t> SERIES </a:t>
            </a:r>
            <a:r>
              <a:rPr lang="pl-PL" dirty="0" err="1"/>
              <a:t>CALLED</a:t>
            </a:r>
            <a:r>
              <a:rPr lang="pl-PL" dirty="0"/>
              <a:t>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,,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SIECIAKI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79E35D-307F-4CCA-8848-3879FF97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5" y="2277328"/>
            <a:ext cx="5449886" cy="15739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09C38C1-AB56-4D66-A12C-341EEABF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607">
            <a:off x="6633199" y="2206718"/>
            <a:ext cx="5353342" cy="149522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DB25FB7-5826-4364-8A89-05254F72E90C}"/>
              </a:ext>
            </a:extLst>
          </p:cNvPr>
          <p:cNvSpPr txBox="1"/>
          <p:nvPr/>
        </p:nvSpPr>
        <p:spPr>
          <a:xfrm>
            <a:off x="552866" y="4544125"/>
            <a:ext cx="7279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IF NEEDED WE USE ALL KINDS OF E-BOOKS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0281D5-125E-48CA-BDCB-223341A7D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7663">
            <a:off x="8882557" y="4056863"/>
            <a:ext cx="2231877" cy="23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28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77ABF1-D742-4D26-B393-738BE63B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48" y="715618"/>
            <a:ext cx="5499652" cy="1523999"/>
          </a:xfrm>
        </p:spPr>
        <p:txBody>
          <a:bodyPr>
            <a:noAutofit/>
          </a:bodyPr>
          <a:lstStyle/>
          <a:p>
            <a:r>
              <a:rPr lang="pl-PL" sz="6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Digi</a:t>
            </a:r>
            <a:r>
              <a:rPr lang="pl-PL" sz="6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6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clubs</a:t>
            </a:r>
            <a:endParaRPr lang="pl-PL" sz="6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2FB6201-DBB9-483F-AD83-45E10A2B51D2}"/>
              </a:ext>
            </a:extLst>
          </p:cNvPr>
          <p:cNvSpPr txBox="1"/>
          <p:nvPr/>
        </p:nvSpPr>
        <p:spPr>
          <a:xfrm>
            <a:off x="967409" y="2650436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engaged</a:t>
            </a:r>
            <a:r>
              <a:rPr lang="pl-PL" dirty="0"/>
              <a:t> in the </a:t>
            </a:r>
            <a:r>
              <a:rPr lang="pl-PL" dirty="0" err="1"/>
              <a:t>project</a:t>
            </a:r>
            <a:r>
              <a:rPr lang="pl-PL" dirty="0"/>
              <a:t> „We </a:t>
            </a:r>
            <a:r>
              <a:rPr lang="pl-PL" dirty="0" err="1"/>
              <a:t>grow</a:t>
            </a:r>
            <a:r>
              <a:rPr lang="pl-PL" dirty="0"/>
              <a:t> </a:t>
            </a:r>
            <a:r>
              <a:rPr lang="pl-PL" dirty="0" err="1"/>
              <a:t>diigtally</a:t>
            </a:r>
            <a:r>
              <a:rPr lang="pl-PL" dirty="0"/>
              <a:t>” and </a:t>
            </a:r>
            <a:r>
              <a:rPr lang="pl-PL" dirty="0" err="1"/>
              <a:t>any</a:t>
            </a:r>
            <a:r>
              <a:rPr lang="pl-PL" dirty="0"/>
              <a:t> student </a:t>
            </a:r>
            <a:r>
              <a:rPr lang="pl-PL" dirty="0" err="1"/>
              <a:t>interested</a:t>
            </a:r>
            <a:r>
              <a:rPr lang="pl-PL" dirty="0"/>
              <a:t> in </a:t>
            </a:r>
            <a:r>
              <a:rPr lang="pl-PL" dirty="0" err="1"/>
              <a:t>technology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take</a:t>
            </a:r>
            <a:r>
              <a:rPr lang="pl-PL" dirty="0"/>
              <a:t> part in </a:t>
            </a:r>
            <a:r>
              <a:rPr lang="pl-PL" dirty="0" err="1"/>
              <a:t>Digi</a:t>
            </a:r>
            <a:r>
              <a:rPr lang="pl-PL" dirty="0"/>
              <a:t> club </a:t>
            </a:r>
            <a:r>
              <a:rPr lang="pl-PL" dirty="0" err="1"/>
              <a:t>sessions</a:t>
            </a:r>
            <a:r>
              <a:rPr lang="pl-PL" dirty="0"/>
              <a:t> </a:t>
            </a:r>
            <a:r>
              <a:rPr lang="pl-PL" dirty="0" err="1"/>
              <a:t>organised</a:t>
            </a:r>
            <a:r>
              <a:rPr lang="pl-PL" dirty="0"/>
              <a:t> </a:t>
            </a:r>
            <a:r>
              <a:rPr lang="pl-PL" dirty="0" err="1"/>
              <a:t>once</a:t>
            </a:r>
            <a:r>
              <a:rPr lang="pl-PL" dirty="0"/>
              <a:t> a </a:t>
            </a:r>
            <a:r>
              <a:rPr lang="pl-PL" dirty="0" err="1"/>
              <a:t>week</a:t>
            </a:r>
            <a:r>
              <a:rPr lang="pl-PL" dirty="0"/>
              <a:t>. </a:t>
            </a:r>
            <a:r>
              <a:rPr lang="pl-PL" dirty="0" err="1"/>
              <a:t>These</a:t>
            </a:r>
            <a:r>
              <a:rPr lang="pl-PL" dirty="0"/>
              <a:t> </a:t>
            </a:r>
            <a:r>
              <a:rPr lang="pl-PL" dirty="0" err="1"/>
              <a:t>classes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conducted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the </a:t>
            </a:r>
            <a:r>
              <a:rPr lang="pl-PL" dirty="0" err="1"/>
              <a:t>regular</a:t>
            </a:r>
            <a:r>
              <a:rPr lang="pl-PL" dirty="0"/>
              <a:t> </a:t>
            </a:r>
            <a:r>
              <a:rPr lang="pl-PL" dirty="0" err="1"/>
              <a:t>lessons</a:t>
            </a:r>
            <a:r>
              <a:rPr lang="pl-PL" dirty="0"/>
              <a:t> in the </a:t>
            </a:r>
            <a:r>
              <a:rPr lang="pl-PL" dirty="0" err="1"/>
              <a:t>schoool</a:t>
            </a:r>
            <a:r>
              <a:rPr lang="pl-PL" dirty="0"/>
              <a:t> IT lab.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dirty="0" err="1"/>
              <a:t>participants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try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learning </a:t>
            </a:r>
            <a:r>
              <a:rPr lang="pl-PL" dirty="0" err="1"/>
              <a:t>apps</a:t>
            </a:r>
            <a:r>
              <a:rPr lang="pl-PL" dirty="0"/>
              <a:t> and </a:t>
            </a:r>
            <a:r>
              <a:rPr lang="pl-PL" dirty="0" err="1"/>
              <a:t>get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knowledge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coding</a:t>
            </a:r>
            <a:r>
              <a:rPr lang="pl-PL" dirty="0"/>
              <a:t>. </a:t>
            </a:r>
          </a:p>
          <a:p>
            <a:pPr algn="just"/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groups</a:t>
            </a:r>
            <a:r>
              <a:rPr lang="pl-PL" dirty="0"/>
              <a:t> for </a:t>
            </a:r>
            <a:r>
              <a:rPr lang="pl-PL" dirty="0" err="1"/>
              <a:t>younger</a:t>
            </a:r>
            <a:r>
              <a:rPr lang="pl-PL" dirty="0"/>
              <a:t> and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. </a:t>
            </a:r>
            <a:r>
              <a:rPr lang="pl-PL" dirty="0" err="1"/>
              <a:t>Besides</a:t>
            </a:r>
            <a:r>
              <a:rPr lang="pl-PL" dirty="0"/>
              <a:t>, </a:t>
            </a:r>
            <a:r>
              <a:rPr lang="pl-PL" dirty="0" err="1"/>
              <a:t>after</a:t>
            </a:r>
            <a:r>
              <a:rPr lang="pl-PL" dirty="0"/>
              <a:t> the </a:t>
            </a:r>
            <a:r>
              <a:rPr lang="pl-PL" dirty="0" err="1"/>
              <a:t>lessons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go to </a:t>
            </a:r>
            <a:r>
              <a:rPr lang="pl-PL" dirty="0" err="1"/>
              <a:t>robotics</a:t>
            </a:r>
            <a:r>
              <a:rPr lang="pl-PL" dirty="0"/>
              <a:t> </a:t>
            </a:r>
            <a:r>
              <a:rPr lang="pl-PL" dirty="0" err="1"/>
              <a:t>activities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3471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6044A7CD-11B1-43DE-B8D0-F57AFB94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258" y="965199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/>
              <a:t>Thank </a:t>
            </a:r>
            <a:r>
              <a:rPr lang="pl-PL" sz="5400" dirty="0" err="1"/>
              <a:t>you</a:t>
            </a:r>
            <a:r>
              <a:rPr lang="pl-PL" sz="5400" dirty="0"/>
              <a:t> for </a:t>
            </a:r>
            <a:r>
              <a:rPr lang="pl-PL" sz="5400" dirty="0" err="1"/>
              <a:t>your</a:t>
            </a:r>
            <a:r>
              <a:rPr lang="pl-PL" sz="5400" dirty="0"/>
              <a:t> </a:t>
            </a:r>
            <a:r>
              <a:rPr lang="pl-PL" sz="5400" dirty="0" err="1"/>
              <a:t>attention</a:t>
            </a:r>
            <a:r>
              <a:rPr lang="pl-PL" sz="5400" dirty="0"/>
              <a:t> </a:t>
            </a:r>
            <a:endParaRPr lang="en-US" sz="5400" dirty="0"/>
          </a:p>
        </p:txBody>
      </p:sp>
      <p:cxnSp>
        <p:nvCxnSpPr>
          <p:cNvPr id="27" name="Straight Connector 20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8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A61367-9F79-4029-9D21-C4F40BB9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Our school’s full name is: </a:t>
            </a:r>
            <a:r>
              <a:rPr lang="pl-PL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Primary School number 1 in Marki of Kornel Makuszyński.</a:t>
            </a:r>
          </a:p>
        </p:txBody>
      </p:sp>
      <p:pic>
        <p:nvPicPr>
          <p:cNvPr id="10" name="Symbol zastępczy zawartości 9" descr="Obraz zawierający budynek, zewnętrzne, niebo, drzewo&#10;&#10;Opis wygenerowany automatycznie">
            <a:extLst>
              <a:ext uri="{FF2B5EF4-FFF2-40B4-BE49-F238E27FC236}">
                <a16:creationId xmlns:a16="http://schemas.microsoft.com/office/drawing/2014/main" id="{E598CA5C-AC92-42AF-B2A3-0231C820F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8106">
            <a:off x="729755" y="1872206"/>
            <a:ext cx="8149607" cy="4584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C76ECC7-6AFE-4848-91DD-ED3441843CB7}"/>
              </a:ext>
            </a:extLst>
          </p:cNvPr>
          <p:cNvSpPr txBox="1"/>
          <p:nvPr/>
        </p:nvSpPr>
        <p:spPr>
          <a:xfrm>
            <a:off x="9316278" y="2677983"/>
            <a:ext cx="2637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 Marki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5 public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shools</a:t>
            </a:r>
            <a:r>
              <a:rPr lang="pl-PL" dirty="0"/>
              <a:t> and 2 </a:t>
            </a:r>
            <a:r>
              <a:rPr lang="pl-PL" dirty="0" err="1"/>
              <a:t>private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pupils</a:t>
            </a:r>
            <a:r>
              <a:rPr lang="pl-PL" dirty="0"/>
              <a:t> star </a:t>
            </a:r>
            <a:r>
              <a:rPr lang="pl-PL" dirty="0" err="1"/>
              <a:t>education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age</a:t>
            </a:r>
            <a:r>
              <a:rPr lang="pl-PL" dirty="0"/>
              <a:t> of 7 </a:t>
            </a:r>
            <a:r>
              <a:rPr lang="pl-PL" dirty="0" err="1"/>
              <a:t>years</a:t>
            </a:r>
            <a:r>
              <a:rPr lang="pl-PL" dirty="0"/>
              <a:t> and finisz </a:t>
            </a:r>
            <a:r>
              <a:rPr lang="pl-PL" dirty="0" err="1"/>
              <a:t>at</a:t>
            </a:r>
            <a:r>
              <a:rPr lang="pl-PL" dirty="0"/>
              <a:t> the end of 15years </a:t>
            </a:r>
            <a:r>
              <a:rPr lang="pl-PL" dirty="0" err="1"/>
              <a:t>old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447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5556F-145D-477E-8745-2B6D1333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274" y="626427"/>
            <a:ext cx="8610600" cy="1293028"/>
          </a:xfrm>
        </p:spPr>
        <p:txBody>
          <a:bodyPr>
            <a:noAutofit/>
          </a:bodyPr>
          <a:lstStyle/>
          <a:p>
            <a:r>
              <a:rPr lang="pl-PL" sz="3200" dirty="0" err="1"/>
              <a:t>Over</a:t>
            </a:r>
            <a:r>
              <a:rPr lang="pl-PL" sz="3200" dirty="0"/>
              <a:t> </a:t>
            </a:r>
            <a:r>
              <a:rPr lang="pl-PL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900 </a:t>
            </a:r>
            <a:r>
              <a:rPr lang="pl-PL" sz="32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students</a:t>
            </a:r>
            <a:r>
              <a:rPr lang="pl-PL" sz="3200" dirty="0"/>
              <a:t> attend to our school and </a:t>
            </a:r>
            <a:r>
              <a:rPr lang="pl-PL" sz="3200" dirty="0" err="1"/>
              <a:t>over</a:t>
            </a:r>
            <a:r>
              <a:rPr lang="pl-PL" sz="3200" dirty="0"/>
              <a:t> </a:t>
            </a:r>
            <a:r>
              <a:rPr lang="pl-PL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80 teachers </a:t>
            </a:r>
            <a:r>
              <a:rPr lang="pl-PL" sz="3200" dirty="0"/>
              <a:t>work here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25730B4-DB53-430F-9197-7AED41D2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9183">
            <a:off x="6836641" y="2563296"/>
            <a:ext cx="4913296" cy="3267534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9057447-43DD-4022-9A48-316F2855A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94160">
            <a:off x="360539" y="1456833"/>
            <a:ext cx="5649240" cy="338954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CEA2DA6-7462-41B4-A1C4-67D893AB820F}"/>
              </a:ext>
            </a:extLst>
          </p:cNvPr>
          <p:cNvSpPr txBox="1"/>
          <p:nvPr/>
        </p:nvSpPr>
        <p:spPr>
          <a:xfrm>
            <a:off x="327289" y="4938546"/>
            <a:ext cx="6767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The </a:t>
            </a:r>
            <a:r>
              <a:rPr lang="pl-PL" dirty="0" err="1"/>
              <a:t>beginning</a:t>
            </a:r>
            <a:r>
              <a:rPr lang="pl-PL" dirty="0"/>
              <a:t> and the </a:t>
            </a:r>
            <a:r>
              <a:rPr lang="pl-PL" dirty="0" err="1"/>
              <a:t>ending</a:t>
            </a:r>
            <a:r>
              <a:rPr lang="pl-PL" dirty="0"/>
              <a:t> of the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most </a:t>
            </a:r>
            <a:r>
              <a:rPr lang="pl-PL" dirty="0" err="1"/>
              <a:t>important</a:t>
            </a:r>
            <a:r>
              <a:rPr lang="pl-PL" dirty="0"/>
              <a:t> </a:t>
            </a:r>
            <a:r>
              <a:rPr lang="pl-PL" dirty="0" err="1"/>
              <a:t>days</a:t>
            </a:r>
            <a:r>
              <a:rPr lang="pl-PL" dirty="0"/>
              <a:t> </a:t>
            </a:r>
            <a:r>
              <a:rPr lang="pl-PL" dirty="0" err="1"/>
              <a:t>when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and </a:t>
            </a:r>
            <a:r>
              <a:rPr lang="pl-PL" dirty="0" err="1"/>
              <a:t>teachers</a:t>
            </a:r>
            <a:r>
              <a:rPr lang="pl-PL" dirty="0"/>
              <a:t> </a:t>
            </a:r>
            <a:r>
              <a:rPr lang="pl-PL" dirty="0" err="1"/>
              <a:t>gather</a:t>
            </a:r>
            <a:r>
              <a:rPr lang="pl-PL" dirty="0"/>
              <a:t> in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sports</a:t>
            </a:r>
            <a:r>
              <a:rPr lang="pl-PL" dirty="0"/>
              <a:t> </a:t>
            </a:r>
            <a:r>
              <a:rPr lang="pl-PL" dirty="0" err="1"/>
              <a:t>gym</a:t>
            </a:r>
            <a:r>
              <a:rPr lang="pl-PL" dirty="0"/>
              <a:t> to </a:t>
            </a:r>
            <a:r>
              <a:rPr lang="pl-PL" dirty="0" err="1"/>
              <a:t>celebrate</a:t>
            </a:r>
            <a:r>
              <a:rPr lang="pl-PL" dirty="0"/>
              <a:t>.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listen</a:t>
            </a:r>
            <a:r>
              <a:rPr lang="pl-PL" dirty="0"/>
              <a:t> to the speech </a:t>
            </a:r>
            <a:r>
              <a:rPr lang="pl-PL" dirty="0" err="1"/>
              <a:t>given</a:t>
            </a:r>
            <a:r>
              <a:rPr lang="pl-PL" dirty="0"/>
              <a:t> by the </a:t>
            </a:r>
            <a:r>
              <a:rPr lang="pl-PL" dirty="0" err="1"/>
              <a:t>headmaster</a:t>
            </a:r>
            <a:r>
              <a:rPr lang="pl-PL" dirty="0"/>
              <a:t> </a:t>
            </a:r>
            <a:r>
              <a:rPr lang="pl-PL" dirty="0" err="1"/>
              <a:t>Mrs</a:t>
            </a:r>
            <a:r>
              <a:rPr lang="pl-PL" dirty="0"/>
              <a:t> Danuta </a:t>
            </a:r>
            <a:r>
              <a:rPr lang="pl-PL" dirty="0" err="1"/>
              <a:t>Pazikowska</a:t>
            </a:r>
            <a:r>
              <a:rPr lang="pl-PL" dirty="0"/>
              <a:t> and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municipalities</a:t>
            </a:r>
            <a:r>
              <a:rPr lang="pl-PL" dirty="0"/>
              <a:t>. Special </a:t>
            </a:r>
            <a:r>
              <a:rPr lang="pl-PL" dirty="0" err="1"/>
              <a:t>meetings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organized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of </a:t>
            </a:r>
            <a:r>
              <a:rPr lang="pl-PL" dirty="0" err="1"/>
              <a:t>national</a:t>
            </a:r>
            <a:r>
              <a:rPr lang="pl-PL" dirty="0"/>
              <a:t> </a:t>
            </a:r>
            <a:r>
              <a:rPr lang="pl-PL" dirty="0" err="1"/>
              <a:t>events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067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52E91-8AC5-4FCA-A742-FF1DF9C0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577" y="1077110"/>
            <a:ext cx="8610600" cy="1293028"/>
          </a:xfrm>
        </p:spPr>
        <p:txBody>
          <a:bodyPr>
            <a:noAutofit/>
          </a:bodyPr>
          <a:lstStyle/>
          <a:p>
            <a:r>
              <a:rPr lang="pl-PL" sz="4400" dirty="0"/>
              <a:t>Our teachers </a:t>
            </a:r>
            <a:r>
              <a:rPr lang="pl-PL" sz="4400" dirty="0" err="1"/>
              <a:t>use</a:t>
            </a:r>
            <a:r>
              <a:rPr lang="pl-PL" sz="4400" dirty="0"/>
              <a:t> </a:t>
            </a:r>
            <a:r>
              <a:rPr lang="pl-PL" sz="4400" dirty="0" err="1"/>
              <a:t>an</a:t>
            </a:r>
            <a:r>
              <a:rPr lang="pl-PL" sz="4400" dirty="0"/>
              <a:t> </a:t>
            </a:r>
            <a:r>
              <a:rPr lang="pl-PL" sz="4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electronic</a:t>
            </a:r>
            <a:r>
              <a:rPr lang="pl-PL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register system </a:t>
            </a:r>
            <a:r>
              <a:rPr lang="pl-PL" sz="4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called</a:t>
            </a:r>
            <a:r>
              <a:rPr lang="pl-PL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„</a:t>
            </a:r>
            <a:r>
              <a:rPr lang="pl-PL" sz="4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Librus</a:t>
            </a:r>
            <a:r>
              <a:rPr lang="pl-PL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”.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BA0B2DC-717A-42EA-9167-6560203819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370138"/>
            <a:ext cx="4122738" cy="40243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429361-649F-4415-86F4-59EA548F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3481">
            <a:off x="4204918" y="3330846"/>
            <a:ext cx="5040423" cy="13861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11A17D8-202F-4E90-B94A-E598C1F92EB9}"/>
              </a:ext>
            </a:extLst>
          </p:cNvPr>
          <p:cNvSpPr txBox="1"/>
          <p:nvPr/>
        </p:nvSpPr>
        <p:spPr>
          <a:xfrm>
            <a:off x="7858539" y="3008242"/>
            <a:ext cx="4002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teacher</a:t>
            </a:r>
            <a:r>
              <a:rPr lang="pl-PL" dirty="0"/>
              <a:t>, </a:t>
            </a:r>
            <a:r>
              <a:rPr lang="pl-PL" dirty="0" err="1"/>
              <a:t>parent</a:t>
            </a:r>
            <a:r>
              <a:rPr lang="pl-PL" dirty="0"/>
              <a:t> and student </a:t>
            </a:r>
            <a:r>
              <a:rPr lang="pl-PL" dirty="0" err="1"/>
              <a:t>has</a:t>
            </a:r>
            <a:r>
              <a:rPr lang="pl-PL" dirty="0"/>
              <a:t> </a:t>
            </a:r>
            <a:r>
              <a:rPr lang="pl-PL" dirty="0" err="1"/>
              <a:t>got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access</a:t>
            </a:r>
            <a:r>
              <a:rPr lang="pl-PL" dirty="0"/>
              <a:t> to </a:t>
            </a:r>
            <a:r>
              <a:rPr lang="pl-PL" dirty="0" err="1"/>
              <a:t>electronic</a:t>
            </a:r>
            <a:r>
              <a:rPr lang="pl-PL" dirty="0"/>
              <a:t> register. It </a:t>
            </a:r>
            <a:r>
              <a:rPr lang="pl-PL" dirty="0" err="1"/>
              <a:t>helps</a:t>
            </a:r>
            <a:r>
              <a:rPr lang="pl-PL" dirty="0"/>
              <a:t> to monitor learning </a:t>
            </a:r>
            <a:r>
              <a:rPr lang="pl-PL" dirty="0" err="1"/>
              <a:t>progress</a:t>
            </a:r>
            <a:r>
              <a:rPr lang="pl-PL" dirty="0"/>
              <a:t> and </a:t>
            </a:r>
            <a:r>
              <a:rPr lang="pl-PL" dirty="0" err="1"/>
              <a:t>attendance</a:t>
            </a:r>
            <a:r>
              <a:rPr lang="pl-PL" dirty="0"/>
              <a:t> of the </a:t>
            </a:r>
            <a:r>
              <a:rPr lang="pl-PL" dirty="0" err="1"/>
              <a:t>lessons</a:t>
            </a:r>
            <a:r>
              <a:rPr lang="pl-PL" dirty="0"/>
              <a:t>, the </a:t>
            </a:r>
            <a:r>
              <a:rPr lang="pl-PL" dirty="0" err="1"/>
              <a:t>time</a:t>
            </a:r>
            <a:r>
              <a:rPr lang="pl-PL" dirty="0"/>
              <a:t> of </a:t>
            </a:r>
            <a:r>
              <a:rPr lang="pl-PL" dirty="0" err="1"/>
              <a:t>predicted</a:t>
            </a:r>
            <a:r>
              <a:rPr lang="pl-PL" dirty="0"/>
              <a:t> </a:t>
            </a:r>
            <a:r>
              <a:rPr lang="pl-PL" dirty="0" err="1"/>
              <a:t>tests</a:t>
            </a:r>
            <a:r>
              <a:rPr lang="pl-PL" dirty="0"/>
              <a:t> and </a:t>
            </a:r>
            <a:r>
              <a:rPr lang="pl-PL" dirty="0" err="1"/>
              <a:t>changes</a:t>
            </a:r>
            <a:r>
              <a:rPr lang="pl-PL" dirty="0"/>
              <a:t> in the </a:t>
            </a:r>
            <a:r>
              <a:rPr lang="pl-PL" dirty="0" err="1"/>
              <a:t>lessons</a:t>
            </a:r>
            <a:r>
              <a:rPr lang="pl-PL" dirty="0"/>
              <a:t> as </a:t>
            </a:r>
            <a:r>
              <a:rPr lang="pl-PL" dirty="0" err="1"/>
              <a:t>well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3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88E58D-26B8-4679-92B1-B0E18A29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125" y="860066"/>
            <a:ext cx="8610600" cy="1293028"/>
          </a:xfrm>
        </p:spPr>
        <p:txBody>
          <a:bodyPr>
            <a:noAutofit/>
          </a:bodyPr>
          <a:lstStyle/>
          <a:p>
            <a:r>
              <a:rPr lang="pl-PL" sz="2900" dirty="0"/>
              <a:t>Our </a:t>
            </a:r>
            <a:r>
              <a:rPr lang="pl-PL" sz="2900" dirty="0" err="1"/>
              <a:t>Gym</a:t>
            </a:r>
            <a:r>
              <a:rPr lang="pl-PL" sz="2900" dirty="0"/>
              <a:t> </a:t>
            </a:r>
            <a:r>
              <a:rPr lang="pl-PL" sz="2900" dirty="0" err="1"/>
              <a:t>can</a:t>
            </a:r>
            <a:r>
              <a:rPr lang="pl-PL" sz="2900" dirty="0"/>
              <a:t> be </a:t>
            </a:r>
            <a:r>
              <a:rPr lang="pl-PL" sz="2900" dirty="0" err="1"/>
              <a:t>shared</a:t>
            </a:r>
            <a:r>
              <a:rPr lang="pl-PL" sz="2900" dirty="0"/>
              <a:t> with </a:t>
            </a:r>
            <a:r>
              <a:rPr lang="pl-PL" sz="2900" dirty="0" err="1"/>
              <a:t>three</a:t>
            </a:r>
            <a:r>
              <a:rPr lang="pl-PL" sz="2900" dirty="0"/>
              <a:t> </a:t>
            </a:r>
            <a:r>
              <a:rPr lang="pl-PL" sz="2900" dirty="0" err="1"/>
              <a:t>classes</a:t>
            </a:r>
            <a:r>
              <a:rPr lang="pl-PL" sz="2900" dirty="0"/>
              <a:t>, </a:t>
            </a:r>
            <a:r>
              <a:rPr lang="pl-PL" sz="2900" dirty="0" err="1"/>
              <a:t>it</a:t>
            </a:r>
            <a:r>
              <a:rPr lang="pl-PL" sz="2900" dirty="0"/>
              <a:t> </a:t>
            </a:r>
            <a:r>
              <a:rPr lang="pl-PL" sz="2900" dirty="0" err="1"/>
              <a:t>has</a:t>
            </a:r>
            <a:r>
              <a:rPr lang="pl-PL" sz="2900" dirty="0"/>
              <a:t> </a:t>
            </a:r>
            <a:r>
              <a:rPr lang="pl-PL" sz="2900" dirty="0" err="1"/>
              <a:t>huge</a:t>
            </a:r>
            <a:r>
              <a:rPr lang="pl-PL" sz="2900" dirty="0"/>
              <a:t> </a:t>
            </a:r>
            <a:r>
              <a:rPr lang="pl-PL" sz="2900" dirty="0" err="1"/>
              <a:t>curtains</a:t>
            </a:r>
            <a:r>
              <a:rPr lang="pl-PL" sz="2900" dirty="0"/>
              <a:t>, </a:t>
            </a:r>
            <a:r>
              <a:rPr lang="pl-PL" sz="2900" dirty="0" err="1"/>
              <a:t>which</a:t>
            </a:r>
            <a:r>
              <a:rPr lang="pl-PL" sz="2900" dirty="0"/>
              <a:t> </a:t>
            </a:r>
            <a:r>
              <a:rPr lang="pl-PL" sz="2900" dirty="0" err="1"/>
              <a:t>divide</a:t>
            </a:r>
            <a:r>
              <a:rPr lang="pl-PL" sz="2900" dirty="0"/>
              <a:t> </a:t>
            </a:r>
            <a:r>
              <a:rPr lang="pl-PL" sz="2900" dirty="0" err="1"/>
              <a:t>it</a:t>
            </a:r>
            <a:r>
              <a:rPr lang="pl-PL" sz="2900" dirty="0"/>
              <a:t> </a:t>
            </a:r>
            <a:r>
              <a:rPr lang="pl-PL" sz="2900" dirty="0" err="1"/>
              <a:t>into</a:t>
            </a:r>
            <a:r>
              <a:rPr lang="pl-PL" sz="2900" dirty="0"/>
              <a:t> </a:t>
            </a:r>
            <a:r>
              <a:rPr lang="pl-PL" sz="2900" dirty="0" err="1"/>
              <a:t>three</a:t>
            </a:r>
            <a:r>
              <a:rPr lang="pl-PL" sz="2900" dirty="0"/>
              <a:t> </a:t>
            </a:r>
            <a:r>
              <a:rPr lang="pl-PL" sz="2900" dirty="0" err="1"/>
              <a:t>sections</a:t>
            </a:r>
            <a:r>
              <a:rPr lang="pl-PL" sz="2900" dirty="0"/>
              <a:t>. 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On P.E. we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play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sports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like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handball,volleyball,football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many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more</a:t>
            </a:r>
            <a:r>
              <a:rPr lang="pl-PL" sz="2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4A51FE5C-190C-4B26-AB74-CD700F6A3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413" y="2544776"/>
            <a:ext cx="4582374" cy="608712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32DC79B-F57D-441D-AA60-2AFB3F24B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9204"/>
            <a:ext cx="4582375" cy="60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3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24C1E3-65AC-4EBF-AE46-12A71AC3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/>
              <a:t>We </a:t>
            </a:r>
            <a:r>
              <a:rPr lang="pl-PL" sz="5400" dirty="0" err="1"/>
              <a:t>have</a:t>
            </a:r>
            <a:r>
              <a:rPr lang="pl-PL" sz="5400" dirty="0"/>
              <a:t> </a:t>
            </a:r>
            <a:r>
              <a:rPr lang="pl-PL" sz="5400" dirty="0" err="1"/>
              <a:t>two</a:t>
            </a:r>
            <a:r>
              <a:rPr lang="pl-PL" sz="5400" dirty="0"/>
              <a:t> </a:t>
            </a:r>
            <a:r>
              <a:rPr lang="pl-PL" sz="5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ICT. </a:t>
            </a:r>
            <a:r>
              <a:rPr lang="pl-PL" sz="5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Classrooms</a:t>
            </a:r>
            <a:r>
              <a:rPr lang="pl-PL" sz="5400" dirty="0"/>
              <a:t>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4B699E6-6924-4B15-8C1A-226733974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58" r="4600" b="7534"/>
          <a:stretch/>
        </p:blipFill>
        <p:spPr>
          <a:xfrm>
            <a:off x="256111" y="2280213"/>
            <a:ext cx="5546969" cy="3544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6AFDC5-46F1-48B2-BC83-721B7EB7F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171" y="2336741"/>
            <a:ext cx="5909704" cy="34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45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8E5154-7042-494A-A341-87ABB638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046" y="795099"/>
            <a:ext cx="8610600" cy="1293028"/>
          </a:xfrm>
        </p:spPr>
        <p:txBody>
          <a:bodyPr>
            <a:noAutofit/>
          </a:bodyPr>
          <a:lstStyle/>
          <a:p>
            <a:r>
              <a:rPr lang="pl-PL" sz="5400" dirty="0"/>
              <a:t>And a</a:t>
            </a:r>
            <a:r>
              <a:rPr lang="pl-PL" sz="5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SCIENCE</a:t>
            </a:r>
            <a:r>
              <a:rPr lang="pl-PL" sz="5400" dirty="0"/>
              <a:t> AND </a:t>
            </a:r>
            <a:r>
              <a:rPr lang="pl-PL" sz="5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BIOLOGY CLASSROOM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30D0EB2-CCA6-44BE-A115-2B2D62316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4393"/>
            <a:ext cx="5700254" cy="38347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A6D4D9B-7516-4CAA-B8ED-26D70C926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23" y="2014393"/>
            <a:ext cx="3876676" cy="400462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FA13EA2-FF3E-4AEA-A2F6-BCD019FAA141}"/>
              </a:ext>
            </a:extLst>
          </p:cNvPr>
          <p:cNvSpPr txBox="1"/>
          <p:nvPr/>
        </p:nvSpPr>
        <p:spPr>
          <a:xfrm flipH="1">
            <a:off x="4810538" y="4121426"/>
            <a:ext cx="3578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Using </a:t>
            </a:r>
            <a:r>
              <a:rPr lang="pl-PL" dirty="0" err="1"/>
              <a:t>interactive</a:t>
            </a:r>
            <a:r>
              <a:rPr lang="pl-PL" dirty="0"/>
              <a:t> </a:t>
            </a:r>
            <a:r>
              <a:rPr lang="pl-PL" dirty="0" err="1"/>
              <a:t>whiteboard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excellent</a:t>
            </a:r>
            <a:r>
              <a:rPr lang="pl-PL" dirty="0"/>
              <a:t> </a:t>
            </a:r>
            <a:r>
              <a:rPr lang="pl-PL" dirty="0" err="1"/>
              <a:t>way</a:t>
            </a:r>
            <a:r>
              <a:rPr lang="pl-PL" dirty="0"/>
              <a:t> to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natural</a:t>
            </a:r>
            <a:r>
              <a:rPr lang="pl-PL" dirty="0"/>
              <a:t> </a:t>
            </a:r>
            <a:r>
              <a:rPr lang="pl-PL" dirty="0" err="1"/>
              <a:t>phenomena</a:t>
            </a:r>
            <a:r>
              <a:rPr lang="pl-PL" dirty="0"/>
              <a:t> and </a:t>
            </a:r>
            <a:r>
              <a:rPr lang="pl-PL" dirty="0" err="1"/>
              <a:t>scientific</a:t>
            </a:r>
            <a:r>
              <a:rPr lang="pl-PL" dirty="0"/>
              <a:t> </a:t>
            </a:r>
            <a:r>
              <a:rPr lang="pl-PL" dirty="0" err="1"/>
              <a:t>experiments</a:t>
            </a:r>
            <a:r>
              <a:rPr lang="pl-PL" dirty="0"/>
              <a:t>. </a:t>
            </a:r>
            <a:r>
              <a:rPr lang="pl-PL" dirty="0" err="1"/>
              <a:t>Thanks</a:t>
            </a:r>
            <a:r>
              <a:rPr lang="pl-PL" dirty="0"/>
              <a:t> to </a:t>
            </a:r>
            <a:r>
              <a:rPr lang="pl-PL" dirty="0" err="1"/>
              <a:t>special</a:t>
            </a:r>
            <a:r>
              <a:rPr lang="pl-PL" dirty="0"/>
              <a:t> software </a:t>
            </a:r>
            <a:r>
              <a:rPr lang="pl-PL" dirty="0" err="1"/>
              <a:t>strictly</a:t>
            </a:r>
            <a:r>
              <a:rPr lang="pl-PL" dirty="0"/>
              <a:t> </a:t>
            </a:r>
            <a:r>
              <a:rPr lang="pl-PL" dirty="0" err="1"/>
              <a:t>connected</a:t>
            </a:r>
            <a:r>
              <a:rPr lang="pl-PL" dirty="0"/>
              <a:t> with the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book</a:t>
            </a:r>
            <a:r>
              <a:rPr lang="pl-PL" dirty="0"/>
              <a:t> the </a:t>
            </a:r>
            <a:r>
              <a:rPr lang="pl-PL" dirty="0" err="1"/>
              <a:t>lessons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curious</a:t>
            </a:r>
            <a:r>
              <a:rPr lang="pl-PL" dirty="0"/>
              <a:t> and </a:t>
            </a:r>
            <a:r>
              <a:rPr lang="pl-PL" dirty="0" err="1"/>
              <a:t>fascinating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6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03226-632A-45E3-9FEE-CFC1B937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08" y="860066"/>
            <a:ext cx="8610600" cy="1293028"/>
          </a:xfrm>
        </p:spPr>
        <p:txBody>
          <a:bodyPr>
            <a:noAutofit/>
          </a:bodyPr>
          <a:lstStyle/>
          <a:p>
            <a:r>
              <a:rPr lang="pl-PL" sz="3600" dirty="0" err="1"/>
              <a:t>There</a:t>
            </a:r>
            <a:r>
              <a:rPr lang="pl-PL" sz="3600" dirty="0"/>
              <a:t> </a:t>
            </a:r>
            <a:r>
              <a:rPr lang="pl-PL" sz="3600" dirty="0" err="1"/>
              <a:t>is</a:t>
            </a:r>
            <a:r>
              <a:rPr lang="pl-PL" sz="3600" dirty="0"/>
              <a:t> </a:t>
            </a:r>
            <a:r>
              <a:rPr lang="pl-PL" sz="3600" dirty="0" err="1"/>
              <a:t>at</a:t>
            </a:r>
            <a:r>
              <a:rPr lang="pl-PL" sz="3600" dirty="0"/>
              <a:t> </a:t>
            </a:r>
            <a:r>
              <a:rPr lang="pl-PL" sz="3600" dirty="0" err="1"/>
              <a:t>least</a:t>
            </a:r>
            <a:r>
              <a:rPr lang="pl-PL" sz="3600" dirty="0"/>
              <a:t> one </a:t>
            </a:r>
            <a:r>
              <a:rPr lang="pl-PL" sz="3600" dirty="0" err="1"/>
              <a:t>board</a:t>
            </a:r>
            <a:r>
              <a:rPr lang="pl-PL" sz="3600" dirty="0"/>
              <a:t> in </a:t>
            </a:r>
            <a:r>
              <a:rPr lang="pl-PL" sz="3600" dirty="0" err="1"/>
              <a:t>every</a:t>
            </a:r>
            <a:r>
              <a:rPr lang="pl-PL" sz="3600" dirty="0"/>
              <a:t> </a:t>
            </a:r>
            <a:r>
              <a:rPr lang="pl-PL" sz="3600" dirty="0" err="1"/>
              <a:t>classroom</a:t>
            </a:r>
            <a:r>
              <a:rPr lang="pl-PL" sz="3600" dirty="0"/>
              <a:t>: </a:t>
            </a:r>
            <a:r>
              <a:rPr lang="pl-PL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</a:t>
            </a:r>
            <a:r>
              <a:rPr lang="pl-PL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chalk</a:t>
            </a:r>
            <a:r>
              <a:rPr lang="pl-PL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board</a:t>
            </a:r>
            <a:r>
              <a:rPr lang="pl-PL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a marker </a:t>
            </a:r>
            <a:r>
              <a:rPr lang="pl-PL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board</a:t>
            </a:r>
            <a:r>
              <a:rPr lang="pl-PL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or</a:t>
            </a:r>
            <a:r>
              <a:rPr lang="pl-PL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 multimedia </a:t>
            </a:r>
            <a:r>
              <a:rPr lang="pl-PL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board</a:t>
            </a:r>
            <a:endParaRPr lang="pl-PL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367EC42-92A7-4F71-AEC4-1620794A2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15630" r="755" b="29365"/>
          <a:stretch/>
        </p:blipFill>
        <p:spPr>
          <a:xfrm rot="338474">
            <a:off x="488001" y="2181865"/>
            <a:ext cx="5720161" cy="2678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90B420B-0D5F-47E6-A0FA-33E660485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3" r="8619" b="20014"/>
          <a:stretch/>
        </p:blipFill>
        <p:spPr>
          <a:xfrm rot="21321193">
            <a:off x="6652120" y="3018720"/>
            <a:ext cx="5313821" cy="3176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91637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4DE8E-F987-4426-AEF3-8C2C316E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79" y="553411"/>
            <a:ext cx="8610600" cy="1293028"/>
          </a:xfrm>
        </p:spPr>
        <p:txBody>
          <a:bodyPr>
            <a:noAutofit/>
          </a:bodyPr>
          <a:lstStyle/>
          <a:p>
            <a:r>
              <a:rPr lang="pl-PL" dirty="0" err="1"/>
              <a:t>wE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PRETTY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BIG LOCKER ROOM with a </a:t>
            </a:r>
            <a:r>
              <a:rPr lang="pl-PL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Locker</a:t>
            </a:r>
            <a:r>
              <a:rPr lang="pl-PL" dirty="0"/>
              <a:t> for </a:t>
            </a:r>
            <a:r>
              <a:rPr lang="pl-PL" dirty="0" err="1"/>
              <a:t>every</a:t>
            </a:r>
            <a:r>
              <a:rPr lang="pl-PL" dirty="0"/>
              <a:t> student</a:t>
            </a:r>
          </a:p>
        </p:txBody>
      </p:sp>
      <p:pic>
        <p:nvPicPr>
          <p:cNvPr id="9" name="Symbol zastępczy zawartości 8" descr="Obraz zawierający ściana, wewnątrz, budynek&#10;&#10;Opis wygenerowany automatycznie">
            <a:extLst>
              <a:ext uri="{FF2B5EF4-FFF2-40B4-BE49-F238E27FC236}">
                <a16:creationId xmlns:a16="http://schemas.microsoft.com/office/drawing/2014/main" id="{BA4407A4-6F1C-42B6-BB06-5FEA6F6F9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783928">
            <a:off x="-189790" y="2376969"/>
            <a:ext cx="4531692" cy="3398768"/>
          </a:xfrm>
        </p:spPr>
      </p:pic>
      <p:pic>
        <p:nvPicPr>
          <p:cNvPr id="11" name="Obraz 10" descr="Obraz zawierający wewnątrz, sufit, ściana&#10;&#10;Opis wygenerowany automatycznie">
            <a:extLst>
              <a:ext uri="{FF2B5EF4-FFF2-40B4-BE49-F238E27FC236}">
                <a16:creationId xmlns:a16="http://schemas.microsoft.com/office/drawing/2014/main" id="{7DF0971C-AD19-416C-9F1B-26DB763C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2215">
            <a:off x="6182865" y="1987008"/>
            <a:ext cx="4844056" cy="36330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B388934-F3AE-47AD-B7C5-683861AFFE53}"/>
              </a:ext>
            </a:extLst>
          </p:cNvPr>
          <p:cNvSpPr txBox="1"/>
          <p:nvPr/>
        </p:nvSpPr>
        <p:spPr>
          <a:xfrm>
            <a:off x="2014331" y="5962497"/>
            <a:ext cx="795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Locker</a:t>
            </a:r>
            <a:r>
              <a:rPr lang="pl-PL" dirty="0"/>
              <a:t> </a:t>
            </a:r>
            <a:r>
              <a:rPr lang="pl-PL" dirty="0" err="1"/>
              <a:t>rooms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obligatory</a:t>
            </a:r>
            <a:r>
              <a:rPr lang="pl-PL" dirty="0"/>
              <a:t> for </a:t>
            </a:r>
            <a:r>
              <a:rPr lang="pl-PL" dirty="0" err="1"/>
              <a:t>every</a:t>
            </a:r>
            <a:r>
              <a:rPr lang="pl-PL" dirty="0"/>
              <a:t> student and </a:t>
            </a:r>
            <a:r>
              <a:rPr lang="pl-PL" dirty="0" err="1"/>
              <a:t>separated</a:t>
            </a:r>
            <a:r>
              <a:rPr lang="pl-PL" dirty="0"/>
              <a:t> for </a:t>
            </a:r>
            <a:r>
              <a:rPr lang="pl-PL" dirty="0" err="1"/>
              <a:t>younger</a:t>
            </a:r>
            <a:r>
              <a:rPr lang="pl-PL" dirty="0"/>
              <a:t> and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classes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4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642</Words>
  <Application>Microsoft Office PowerPoint</Application>
  <PresentationFormat>Panoramiczny</PresentationFormat>
  <Paragraphs>32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Para</vt:lpstr>
      <vt:lpstr>ERASMUS +</vt:lpstr>
      <vt:lpstr>Our school’s full name is: Primary School number 1 in Marki of Kornel Makuszyński.</vt:lpstr>
      <vt:lpstr>Over 900 students attend to our school and over 80 teachers work here</vt:lpstr>
      <vt:lpstr>Our teachers use an electronic register system called „Librus”.</vt:lpstr>
      <vt:lpstr>Our Gym can be shared with three classes, it has huge curtains, which divide it into three sections. On P.E. we play sports like handball,volleyball,football and many more!</vt:lpstr>
      <vt:lpstr>We have two ICT. Classrooms.</vt:lpstr>
      <vt:lpstr>And a SCIENCE AND BIOLOGY CLASSROOM</vt:lpstr>
      <vt:lpstr>There is at least one board in every classroom: a chalk board, a marker board or a multimedia board</vt:lpstr>
      <vt:lpstr>wE hAve a PRETTY BIG LOCKER ROOM with a Locker for every student</vt:lpstr>
      <vt:lpstr>Our school won many tournaments and prizes</vt:lpstr>
      <vt:lpstr>our LIBRARY is STUFFED WITH MANY INTERESTING BOOKS</vt:lpstr>
      <vt:lpstr>We also have AN ELEVATOR FOR INJURED OR DISABELED CHILDREN </vt:lpstr>
      <vt:lpstr>WE USE PLENTY OF  EDUCATIONal PROGRAMS and apps </vt:lpstr>
      <vt:lpstr>WE LEARN ABOUT CYBERBULLYING THROUGHT SERIES CALLED ,,SIECIAKI’’</vt:lpstr>
      <vt:lpstr>Digi clubs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sala_komputerowa 40_01</dc:creator>
  <cp:lastModifiedBy>user</cp:lastModifiedBy>
  <cp:revision>20</cp:revision>
  <dcterms:created xsi:type="dcterms:W3CDTF">2019-05-09T09:00:31Z</dcterms:created>
  <dcterms:modified xsi:type="dcterms:W3CDTF">2019-05-23T15:13:02Z</dcterms:modified>
</cp:coreProperties>
</file>