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FC523-66F3-46E1-8333-3F127B993F24}" type="datetimeFigureOut">
              <a:rPr lang="pl-PL" smtClean="0"/>
              <a:t>13.05.2022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31125D19-70FC-4089-AFE9-F5769B27BC3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840640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FC523-66F3-46E1-8333-3F127B993F24}" type="datetimeFigureOut">
              <a:rPr lang="pl-PL" smtClean="0"/>
              <a:t>13.05.2022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1125D19-70FC-4089-AFE9-F5769B27BC3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41767675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FC523-66F3-46E1-8333-3F127B993F24}" type="datetimeFigureOut">
              <a:rPr lang="pl-PL" smtClean="0"/>
              <a:t>13.05.2022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1125D19-70FC-4089-AFE9-F5769B27BC3E}" type="slidenum">
              <a:rPr lang="pl-PL" smtClean="0"/>
              <a:t>‹#›</a:t>
            </a:fld>
            <a:endParaRPr lang="pl-PL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70462526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FC523-66F3-46E1-8333-3F127B993F24}" type="datetimeFigureOut">
              <a:rPr lang="pl-PL" smtClean="0"/>
              <a:t>13.05.2022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1125D19-70FC-4089-AFE9-F5769B27BC3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80399654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FC523-66F3-46E1-8333-3F127B993F24}" type="datetimeFigureOut">
              <a:rPr lang="pl-PL" smtClean="0"/>
              <a:t>13.05.2022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1125D19-70FC-4089-AFE9-F5769B27BC3E}" type="slidenum">
              <a:rPr lang="pl-PL" smtClean="0"/>
              <a:t>‹#›</a:t>
            </a:fld>
            <a:endParaRPr lang="pl-PL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31426077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FC523-66F3-46E1-8333-3F127B993F24}" type="datetimeFigureOut">
              <a:rPr lang="pl-PL" smtClean="0"/>
              <a:t>13.05.2022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1125D19-70FC-4089-AFE9-F5769B27BC3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53856706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FC523-66F3-46E1-8333-3F127B993F24}" type="datetimeFigureOut">
              <a:rPr lang="pl-PL" smtClean="0"/>
              <a:t>13.05.2022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25D19-70FC-4089-AFE9-F5769B27BC3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07663335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FC523-66F3-46E1-8333-3F127B993F24}" type="datetimeFigureOut">
              <a:rPr lang="pl-PL" smtClean="0"/>
              <a:t>13.05.2022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25D19-70FC-4089-AFE9-F5769B27BC3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33182115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FC523-66F3-46E1-8333-3F127B993F24}" type="datetimeFigureOut">
              <a:rPr lang="pl-PL" smtClean="0"/>
              <a:t>13.05.2022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25D19-70FC-4089-AFE9-F5769B27BC3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225462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FC523-66F3-46E1-8333-3F127B993F24}" type="datetimeFigureOut">
              <a:rPr lang="pl-PL" smtClean="0"/>
              <a:t>13.05.2022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1125D19-70FC-4089-AFE9-F5769B27BC3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61041553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FC523-66F3-46E1-8333-3F127B993F24}" type="datetimeFigureOut">
              <a:rPr lang="pl-PL" smtClean="0"/>
              <a:t>13.05.2022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31125D19-70FC-4089-AFE9-F5769B27BC3E}" type="slidenum">
              <a:rPr lang="pl-PL" smtClean="0"/>
              <a:t>‹#›</a:t>
            </a:fld>
            <a:endParaRPr lang="pl-PL"/>
          </a:p>
        </p:txBody>
      </p:sp>
      <p:pic>
        <p:nvPicPr>
          <p:cNvPr id="9" name="Obraz 8" descr="http://2012korczak.pl/pub/dr/sites/default/files/order_usmiechu_logo.gif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88" y="756004"/>
            <a:ext cx="427386" cy="42738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389128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FC523-66F3-46E1-8333-3F127B993F24}" type="datetimeFigureOut">
              <a:rPr lang="pl-PL" smtClean="0"/>
              <a:t>13.05.2022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31125D19-70FC-4089-AFE9-F5769B27BC3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26195499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FC523-66F3-46E1-8333-3F127B993F24}" type="datetimeFigureOut">
              <a:rPr lang="pl-PL" smtClean="0"/>
              <a:t>13.05.2022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25D19-70FC-4089-AFE9-F5769B27BC3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7875944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FC523-66F3-46E1-8333-3F127B993F24}" type="datetimeFigureOut">
              <a:rPr lang="pl-PL" smtClean="0"/>
              <a:t>13.05.2022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25D19-70FC-4089-AFE9-F5769B27BC3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2840327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FC523-66F3-46E1-8333-3F127B993F24}" type="datetimeFigureOut">
              <a:rPr lang="pl-PL" smtClean="0"/>
              <a:t>13.05.2022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25D19-70FC-4089-AFE9-F5769B27BC3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28107713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FC523-66F3-46E1-8333-3F127B993F24}" type="datetimeFigureOut">
              <a:rPr lang="pl-PL" smtClean="0"/>
              <a:t>13.05.2022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1125D19-70FC-4089-AFE9-F5769B27BC3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252439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EFC523-66F3-46E1-8333-3F127B993F24}" type="datetimeFigureOut">
              <a:rPr lang="pl-PL" smtClean="0"/>
              <a:t>13.05.2022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31125D19-70FC-4089-AFE9-F5769B27BC3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8852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ransition spd="slow">
    <p:push dir="u"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jpeg"/><Relationship Id="rId5" Type="http://schemas.openxmlformats.org/officeDocument/2006/relationships/image" Target="../media/image51.jpg"/><Relationship Id="rId4" Type="http://schemas.openxmlformats.org/officeDocument/2006/relationships/image" Target="../media/image5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jpeg"/><Relationship Id="rId11" Type="http://schemas.openxmlformats.org/officeDocument/2006/relationships/image" Target="../media/image42.jpeg"/><Relationship Id="rId5" Type="http://schemas.openxmlformats.org/officeDocument/2006/relationships/image" Target="../media/image36.jpeg"/><Relationship Id="rId10" Type="http://schemas.openxmlformats.org/officeDocument/2006/relationships/image" Target="../media/image41.jpeg"/><Relationship Id="rId4" Type="http://schemas.openxmlformats.org/officeDocument/2006/relationships/image" Target="../media/image35.jpg"/><Relationship Id="rId9" Type="http://schemas.openxmlformats.org/officeDocument/2006/relationships/image" Target="../media/image4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650173" y="4201160"/>
            <a:ext cx="8915399" cy="2262781"/>
          </a:xfrm>
        </p:spPr>
        <p:txBody>
          <a:bodyPr>
            <a:normAutofit fontScale="90000"/>
          </a:bodyPr>
          <a:lstStyle/>
          <a:p>
            <a:r>
              <a:rPr lang="en-GB" dirty="0"/>
              <a:t>Primary School the Knight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en-GB" dirty="0" smtClean="0"/>
              <a:t>of </a:t>
            </a:r>
            <a:r>
              <a:rPr lang="en-GB" dirty="0"/>
              <a:t>the Order of the Smile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en-GB" dirty="0" smtClean="0"/>
              <a:t>in </a:t>
            </a:r>
            <a:r>
              <a:rPr lang="en-GB" dirty="0" err="1"/>
              <a:t>Borcz</a:t>
            </a:r>
            <a:endParaRPr lang="pl-PL" dirty="0"/>
          </a:p>
        </p:txBody>
      </p:sp>
      <p:pic>
        <p:nvPicPr>
          <p:cNvPr id="4" name="Obraz 3" descr="C:\Users\TOSHIBA\Desktop\Patron SP Borcz\SP Borcz\SP Borcz = zdjęcia\Zdjęcia do prezentacji\logo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50173" y="508743"/>
            <a:ext cx="3280321" cy="28978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756602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The values we follow are: respect, honesty, understanding, self-dignity and tolerance. Our motto is kindness and openness.</a:t>
            </a:r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663" y="2587891"/>
            <a:ext cx="2970000" cy="396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4" name="Picture 2" descr="https://cloud6g.edupage.org/cloud?z%3AvFYzyl5Z4Ufi3nQqwKhEslwP6xJGtdTzNn40biWusyu0zzW7qU9HX6Q86nbXXMc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749" y="2587891"/>
            <a:ext cx="2969999" cy="396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cloud7g.edupage.org/cloud?z%3AaU9dI7T8chRyUxNin4R426ybCDjiJqImTsMKtYQNVn1WucPlVnWEpSl8QfqgRQA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016" y="2587891"/>
            <a:ext cx="2969999" cy="396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56261" y="2587891"/>
            <a:ext cx="2178000" cy="396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6" name="Picture 4" descr="https://cloud6g.edupage.org/cloud?z%3ADs6VX1UGD4FpCZSvbOlScojudONTDRS0Jl4LKHNWjiqbsdjfgJr4Rj4TSn3DGXs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016" y="2587891"/>
            <a:ext cx="5280000" cy="396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88131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/>
          </p:cNvSpPr>
          <p:nvPr/>
        </p:nvSpPr>
        <p:spPr>
          <a:xfrm>
            <a:off x="3202854" y="1281535"/>
            <a:ext cx="8095527" cy="1004466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4000" dirty="0" smtClean="0"/>
              <a:t>Thank you for your attention</a:t>
            </a:r>
            <a:endParaRPr lang="pl-PL" sz="4000" dirty="0"/>
          </a:p>
        </p:txBody>
      </p:sp>
      <p:grpSp>
        <p:nvGrpSpPr>
          <p:cNvPr id="5" name="Grupa 4"/>
          <p:cNvGrpSpPr/>
          <p:nvPr/>
        </p:nvGrpSpPr>
        <p:grpSpPr>
          <a:xfrm>
            <a:off x="3284913" y="2489783"/>
            <a:ext cx="6884324" cy="3872432"/>
            <a:chOff x="2952403" y="2188717"/>
            <a:chExt cx="7509510" cy="4224099"/>
          </a:xfrm>
        </p:grpSpPr>
        <p:pic>
          <p:nvPicPr>
            <p:cNvPr id="3" name="Obraz 2" descr="C:\Users\Nauczyciel\Desktop\18745090_310969652666363_602393390_o.jpg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2403" y="2188717"/>
              <a:ext cx="7509510" cy="4224099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4" name="Obraz 3" descr="http://2012korczak.pl/pub/dr/sites/default/files/order_usmiechu_logo.gif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1692" y="2278772"/>
              <a:ext cx="1079500" cy="107950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8876899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Location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2591068" y="1636681"/>
            <a:ext cx="4313864" cy="37776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/>
              <a:t>Primary School the Knight of the Order of the Smile in </a:t>
            </a:r>
            <a:r>
              <a:rPr lang="en-GB" sz="2000" dirty="0" err="1"/>
              <a:t>Borcz</a:t>
            </a:r>
            <a:r>
              <a:rPr lang="en-GB" sz="2000" dirty="0"/>
              <a:t> is located in the </a:t>
            </a:r>
            <a:r>
              <a:rPr lang="en-GB" sz="2000" dirty="0" err="1"/>
              <a:t>Somonino</a:t>
            </a:r>
            <a:r>
              <a:rPr lang="en-GB" sz="2000" dirty="0"/>
              <a:t> Commune in the Pomeranian </a:t>
            </a:r>
            <a:r>
              <a:rPr lang="en-GB" sz="2000" dirty="0" err="1"/>
              <a:t>Voivodesip</a:t>
            </a:r>
            <a:r>
              <a:rPr lang="en-GB" sz="2000" dirty="0"/>
              <a:t>, </a:t>
            </a:r>
            <a:r>
              <a:rPr lang="en-GB" sz="2000" dirty="0" smtClean="0"/>
              <a:t>20 </a:t>
            </a:r>
            <a:r>
              <a:rPr lang="en-GB" sz="2000" dirty="0" err="1"/>
              <a:t>kilometers</a:t>
            </a:r>
            <a:r>
              <a:rPr lang="en-GB" sz="2000" dirty="0"/>
              <a:t> from Gdansk and the Baltic Sea.</a:t>
            </a:r>
            <a:endParaRPr lang="pl-PL" sz="2000" dirty="0"/>
          </a:p>
        </p:txBody>
      </p:sp>
      <p:pic>
        <p:nvPicPr>
          <p:cNvPr id="7" name="Symbol zastępczy zawartości 8" descr="C:\Users\Nauczyciel\Desktop\18745090_310969652666363_602393390_o.jp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21931">
            <a:off x="2009085" y="4353389"/>
            <a:ext cx="3772140" cy="21218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Symbol zastępczy zawartości 7" descr="C:\Users\Nauczyciel\Desktop\do prezentacji\DSC00163.JPG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2" t="1" r="14432" b="46434"/>
          <a:stretch/>
        </p:blipFill>
        <p:spPr bwMode="auto">
          <a:xfrm rot="458627">
            <a:off x="5813844" y="4656119"/>
            <a:ext cx="3318205" cy="19369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l="60532" t="13702" r="2810" b="10571"/>
          <a:stretch/>
        </p:blipFill>
        <p:spPr>
          <a:xfrm>
            <a:off x="6903076" y="927646"/>
            <a:ext cx="4951576" cy="328779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11" name="Grupa 10"/>
          <p:cNvGrpSpPr/>
          <p:nvPr/>
        </p:nvGrpSpPr>
        <p:grpSpPr>
          <a:xfrm>
            <a:off x="8304107" y="1583696"/>
            <a:ext cx="2218267" cy="1704353"/>
            <a:chOff x="8304107" y="1583696"/>
            <a:chExt cx="2218267" cy="1704353"/>
          </a:xfrm>
        </p:grpSpPr>
        <p:sp>
          <p:nvSpPr>
            <p:cNvPr id="9" name="Strzałka w dół 8"/>
            <p:cNvSpPr/>
            <p:nvPr/>
          </p:nvSpPr>
          <p:spPr>
            <a:xfrm rot="2929339">
              <a:off x="9293014" y="1234869"/>
              <a:ext cx="880533" cy="157818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" name="Pierścień 9"/>
            <p:cNvSpPr/>
            <p:nvPr/>
          </p:nvSpPr>
          <p:spPr>
            <a:xfrm>
              <a:off x="8304107" y="2461702"/>
              <a:ext cx="860213" cy="826347"/>
            </a:xfrm>
            <a:prstGeom prst="don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46446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2582439" y="1072324"/>
            <a:ext cx="4313864" cy="28833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/>
              <a:t>Our school has 10 classrooms, a computer room, a gym, changing rooms, a canteen with kitchen facilities, a common room, a library and room for scouts.</a:t>
            </a:r>
            <a:endParaRPr lang="pl-PL" sz="2400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297" y="1553993"/>
            <a:ext cx="5040000" cy="378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961" y="1553993"/>
            <a:ext cx="5040000" cy="378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961" y="1553993"/>
            <a:ext cx="5040000" cy="378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129" y="1559746"/>
            <a:ext cx="5040000" cy="378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961" y="1559746"/>
            <a:ext cx="5040000" cy="378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961" y="1559746"/>
            <a:ext cx="5040000" cy="378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961" y="1552804"/>
            <a:ext cx="5040000" cy="378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953" y="937253"/>
            <a:ext cx="3600000" cy="480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297" y="1565499"/>
            <a:ext cx="5040000" cy="378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961" y="1548240"/>
            <a:ext cx="5040000" cy="378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Symbol zastępczy zawartości 2"/>
          <p:cNvSpPr>
            <a:spLocks noGrp="1"/>
          </p:cNvSpPr>
          <p:nvPr>
            <p:ph sz="half" idx="1"/>
          </p:nvPr>
        </p:nvSpPr>
        <p:spPr>
          <a:xfrm>
            <a:off x="2137556" y="4023359"/>
            <a:ext cx="4313864" cy="21718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 dirty="0"/>
              <a:t>We are currently arranging a technical studio and a complex of sports fields with a running track is to built</a:t>
            </a:r>
            <a:endParaRPr lang="pl-PL" sz="2400" b="1" dirty="0"/>
          </a:p>
        </p:txBody>
      </p:sp>
    </p:spTree>
    <p:extLst>
      <p:ext uri="{BB962C8B-B14F-4D97-AF65-F5344CB8AC3E}">
        <p14:creationId xmlns:p14="http://schemas.microsoft.com/office/powerpoint/2010/main" val="23368626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800" decel="100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800" decel="100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800" decel="100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800" decel="100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2589212" y="406399"/>
            <a:ext cx="4313864" cy="37776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dirty="0"/>
              <a:t>The facility has a plentiful base of teaching aids </a:t>
            </a:r>
            <a:r>
              <a:rPr lang="en-GB" sz="2800" dirty="0" smtClean="0"/>
              <a:t>(multimedia </a:t>
            </a:r>
            <a:r>
              <a:rPr lang="en-GB" sz="2800" dirty="0"/>
              <a:t>boards, laptops, printers, photocopiers, etc.)</a:t>
            </a:r>
            <a:endParaRPr lang="pl-PL" sz="2800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2224">
            <a:off x="8145779" y="417570"/>
            <a:ext cx="3600000" cy="26999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2210">
            <a:off x="1459187" y="3641740"/>
            <a:ext cx="3600000" cy="270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 descr="https://cloud5g.edupage.org/cloud?z%3ABQevTdsvd%2B7tP4FdFgQ%2FrOUDyMEYzUuKoXeRv5Y5j8YILiLuClJhQVyeD3xn5ra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68698">
            <a:off x="8653557" y="3961796"/>
            <a:ext cx="3168745" cy="23765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5445">
            <a:off x="5792313" y="3236698"/>
            <a:ext cx="2525226" cy="33669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196118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2270866" y="460586"/>
            <a:ext cx="4292494" cy="37776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dirty="0"/>
              <a:t>The school employs 17 teachers and 5 service workers</a:t>
            </a:r>
            <a:r>
              <a:rPr lang="en-GB" sz="2800" dirty="0" smtClean="0"/>
              <a:t>.</a:t>
            </a:r>
            <a:endParaRPr lang="pl-PL" sz="2800" dirty="0" smtClean="0"/>
          </a:p>
          <a:p>
            <a:pPr marL="0" indent="0">
              <a:buNone/>
            </a:pPr>
            <a:r>
              <a:rPr lang="en-GB" sz="2800" dirty="0"/>
              <a:t>Now we have 134 students aged 5 to 15 </a:t>
            </a:r>
            <a:r>
              <a:rPr lang="en-GB" sz="2800" dirty="0" smtClean="0"/>
              <a:t>(9 </a:t>
            </a:r>
            <a:r>
              <a:rPr lang="en-GB" sz="2800" dirty="0"/>
              <a:t>grades from preschool to 8 </a:t>
            </a:r>
            <a:r>
              <a:rPr lang="en-GB" sz="2800" dirty="0" err="1"/>
              <a:t>th</a:t>
            </a:r>
            <a:r>
              <a:rPr lang="en-GB" sz="2800" dirty="0"/>
              <a:t> grade).</a:t>
            </a:r>
            <a:endParaRPr lang="pl-PL" sz="2800" dirty="0"/>
          </a:p>
        </p:txBody>
      </p:sp>
      <p:pic>
        <p:nvPicPr>
          <p:cNvPr id="8" name="Obraz 7" descr="C:\Users\Nauczyciel\Desktop\do prezentacji\IMG_128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360" y="585277"/>
            <a:ext cx="5400000" cy="40497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Obraz 8" descr="C:\Users\Nauczyciel\Desktop\do prezentacji\IMG_148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360" y="817947"/>
            <a:ext cx="5400000" cy="405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360" y="1050617"/>
            <a:ext cx="5400000" cy="405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6" name="Picture 4" descr="https://cloud7g.edupage.org/cloud?z%3A4fbAgfV2ovmBQpWwROHL5NN0CHvejUlGWvba%2Bi6JscdNbyIB%2BNpTn35fv8EZSIr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360" y="1334814"/>
            <a:ext cx="5400000" cy="40500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az 9" descr="C:\Users\Nauczyciel\Desktop\do prezentacji\DSCN0428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360" y="1620648"/>
            <a:ext cx="5400000" cy="40483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79657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2209904" y="284220"/>
            <a:ext cx="9717935" cy="169359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400" dirty="0" err="1"/>
              <a:t>Studends</a:t>
            </a:r>
            <a:r>
              <a:rPr lang="en-GB" sz="2400" dirty="0"/>
              <a:t> of our school take part in </a:t>
            </a:r>
            <a:r>
              <a:rPr lang="en-GB" sz="2400" dirty="0" err="1"/>
              <a:t>sumerious</a:t>
            </a:r>
            <a:r>
              <a:rPr lang="en-GB" sz="2400" dirty="0"/>
              <a:t> actions integrating the school and class community e.g. family festivities, musical Wednesdays, Children’s Day, educational and bicycle trips, trips to swimming pool.</a:t>
            </a:r>
            <a:endParaRPr lang="pl-PL" sz="2400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887" y="2147078"/>
            <a:ext cx="5760000" cy="432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8" name="Picture 2" descr="https://cloud8g.edupage.org/cloud?z%3A5XhPVDhO3lW%2FfbR6pyNQ6if6OYkWNTI%2B7Bclv4WGZ18eaMmdcfcMVzdoRJQKh%2BW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111" y="2147078"/>
            <a:ext cx="5760000" cy="432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335" y="2147078"/>
            <a:ext cx="5760000" cy="432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Obraz 7" descr="C:\Users\Nauczyciel\Desktop\do prezentacji\IMG_086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904" y="2147078"/>
            <a:ext cx="5760720" cy="43205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00" name="Picture 4" descr="https://cloud6g.edupage.org/cloud?z%3AzFb969OTNCNqEczVez9Ng2RSVg6JjqulhbyfDHXyBukN59P%2Bw98%2BnZpS252PunO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308" y="2146538"/>
            <a:ext cx="5760000" cy="432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s://cloud5g.edupage.org/cloud?z%3Ab7geqdduk9WQ2WKwpoIKiSjFDexa0QCtAeu%2Frl%2BAA%2FHxLerR%2B7iNhcbn3oeOeWf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480" y="2139440"/>
            <a:ext cx="4319999" cy="432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cloud6g.edupage.org/cloud?z%3AxM%2FwCF5xxoegbF59jAlEpd2HnT0raQ%2FqMgI3wdRhlJaFRZtqDCJm1jPeMyAy0dax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139" y="2146538"/>
            <a:ext cx="7679998" cy="432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cloud8g.edupage.org/cloud?z%3AxKa5ivt6bFoXfU0nYwpH%2BwwqP5621scLBzAPT2uiHQMtHXWEHphL%2BlW6%2B9JMchzZ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955" y="2132342"/>
            <a:ext cx="7679998" cy="432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97874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2189585" y="480908"/>
            <a:ext cx="5175882" cy="25941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/>
              <a:t>We implement a lot of sports, preventive and tourist projects. </a:t>
            </a:r>
            <a:endParaRPr lang="pl-PL" sz="2400" dirty="0" smtClean="0"/>
          </a:p>
          <a:p>
            <a:pPr marL="0" indent="0">
              <a:buNone/>
            </a:pPr>
            <a:r>
              <a:rPr lang="en-GB" sz="2400" dirty="0" smtClean="0"/>
              <a:t>Students </a:t>
            </a:r>
            <a:r>
              <a:rPr lang="en-GB" sz="2400" dirty="0"/>
              <a:t>have the opportunity to participate in extracurricular activities </a:t>
            </a:r>
            <a:r>
              <a:rPr lang="en-GB" sz="2400" dirty="0" smtClean="0"/>
              <a:t>(sports</a:t>
            </a:r>
            <a:r>
              <a:rPr lang="en-GB" sz="2400" dirty="0"/>
              <a:t>, </a:t>
            </a:r>
            <a:r>
              <a:rPr lang="en-GB" sz="2400" dirty="0" err="1"/>
              <a:t>theater</a:t>
            </a:r>
            <a:r>
              <a:rPr lang="en-GB" sz="2400" dirty="0"/>
              <a:t>, music, IT, dancing).</a:t>
            </a:r>
            <a:endParaRPr lang="pl-PL" sz="2400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494" y="3237652"/>
            <a:ext cx="4320000" cy="324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771" y="3237652"/>
            <a:ext cx="4320000" cy="324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7" name="Grupa 6"/>
          <p:cNvGrpSpPr/>
          <p:nvPr/>
        </p:nvGrpSpPr>
        <p:grpSpPr>
          <a:xfrm>
            <a:off x="7794744" y="311575"/>
            <a:ext cx="3600000" cy="4800000"/>
            <a:chOff x="725053" y="2046654"/>
            <a:chExt cx="3600000" cy="4800000"/>
          </a:xfrm>
        </p:grpSpPr>
        <p:pic>
          <p:nvPicPr>
            <p:cNvPr id="8" name="Obraz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053" y="2046654"/>
              <a:ext cx="3600000" cy="4800000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9" name="pole tekstowe 8"/>
            <p:cNvSpPr txBox="1"/>
            <p:nvPr/>
          </p:nvSpPr>
          <p:spPr>
            <a:xfrm>
              <a:off x="1667957" y="2153927"/>
              <a:ext cx="212779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dirty="0">
                  <a:solidFill>
                    <a:schemeClr val="bg1"/>
                  </a:solidFill>
                </a:rPr>
                <a:t>Dzień Muzyki na świetlicy szkolnej</a:t>
              </a:r>
            </a:p>
          </p:txBody>
        </p:sp>
      </p:grpSp>
      <p:pic>
        <p:nvPicPr>
          <p:cNvPr id="7170" name="Picture 2" descr="https://cloud6g.edupage.org/cloud?z%3AJQ3mARlW2pvBP%2BtDGuIjME1dfBunZYbs22PPx42lftrg8aGlRKOfaNYcxtwABfjJ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212" y="480908"/>
            <a:ext cx="3600000" cy="48301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cloud1g.edupage.org/cloud?z%3AlIz%2BV8Yp37%2FJR5V5LIDdZgrEbg%2BRo20N9E2akkQVQr4AwwhiuU%2FdW3%2FNwIOhoYdw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4742" y="3237652"/>
            <a:ext cx="4320000" cy="324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cloud8g.edupage.org/cloud?z%3A9BETyZJU7VBsFNVTkxUUSMjEu3IqItUjq8DK4QQN93qYDNsp7L8EndnQSVbnDjo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712" y="3237652"/>
            <a:ext cx="4320000" cy="324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s://cloud5g.edupage.org/cloud?z%3AzBoYmBNEAEPANNi5vP9Tt0r3xN9EvEOecyYsrq3uU1XhM3gEAoXK%2Bgn5AhVSTOtW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376" y="3228027"/>
            <a:ext cx="4320000" cy="324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https://cloud8g.edupage.org/cloud?z%3ApmFDArD6VcPSlE2mlz5nJ8UuyT3olC6WBhWf0eFhCNj4f0SSWFxC7bxkiuXg0nc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286" y="706112"/>
            <a:ext cx="3600000" cy="48000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https://cloud7g.edupage.org/cloud?z%3As3n%2B554%2F5Gelwb1zUzLECrxQQa%2FMfghQxOC3Len8ALfcqi0t3n6goLHc4%2FW%2BJDE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1629" y="962479"/>
            <a:ext cx="3600000" cy="48403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https://cloud7g.edupage.org/cloud?z%3A7WHwvmKwDvGTpNvReU9eGFIpvt6ZiQYCxj%2FK3YNh3%2B%2FH8mTxH6K2ZMg1LTn5AdHU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8" b="19433"/>
          <a:stretch/>
        </p:blipFill>
        <p:spPr bwMode="auto">
          <a:xfrm>
            <a:off x="8652231" y="1193152"/>
            <a:ext cx="3382144" cy="484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67154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Our greatest successes have been in the table </a:t>
            </a:r>
            <a:r>
              <a:rPr lang="en-GB" dirty="0" err="1"/>
              <a:t>tenis</a:t>
            </a:r>
            <a:r>
              <a:rPr lang="en-GB" dirty="0"/>
              <a:t> and music competitions for several years.</a:t>
            </a:r>
            <a:endParaRPr lang="pl-PL" dirty="0"/>
          </a:p>
        </p:txBody>
      </p:sp>
      <p:pic>
        <p:nvPicPr>
          <p:cNvPr id="5122" name="Picture 2" descr="https://cloud8g.edupage.org/cloud?z%3AKoTbz2Zpo4BV3jVoFekzIfooGR78aYkMd%2ByF5Xq5SnfY49QvNSzPdYIxjdH3YBE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4985">
            <a:off x="1565760" y="2530006"/>
            <a:ext cx="5040000" cy="378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8912">
            <a:off x="6713432" y="2702627"/>
            <a:ext cx="5040000" cy="378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60961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Our school also teaches the regional language.</a:t>
            </a:r>
            <a:endParaRPr lang="pl-PL" dirty="0"/>
          </a:p>
        </p:txBody>
      </p:sp>
      <p:pic>
        <p:nvPicPr>
          <p:cNvPr id="6146" name="Picture 2" descr="https://cloud7g.edupage.org/cloud?z%3AWF4K93ArTQJ2LWT5FGPJRWB4ZC3YW%2BxtNs%2BPTbOsAX9ejZwKoY8WexLFE79rPJM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98350">
            <a:off x="1394554" y="2139947"/>
            <a:ext cx="3110672" cy="41475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cloud6g.edupage.org/cloud?z%3A7qHiddxZWUpQtkutA7fK3f58ORuQlUlFXK9%2FK8ocj0pY4NHpbNUyWdSo8p4CGx9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8570">
            <a:off x="6204930" y="1895926"/>
            <a:ext cx="5400000" cy="405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cloud8g.edupage.org/cloud?z%3A99BCOAgFyy1EkXMhH5Nm69eAmJ5kI1AlWHLKjxHVtYYDaonJliz5J2zR%2Ff8IkTs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2665">
            <a:off x="3903279" y="2350360"/>
            <a:ext cx="5400000" cy="405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57042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muga">
  <a:themeElements>
    <a:clrScheme name="Smuga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Smuga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muga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190</TotalTime>
  <Words>265</Words>
  <Application>Microsoft Office PowerPoint</Application>
  <PresentationFormat>Panoramiczny</PresentationFormat>
  <Paragraphs>16</Paragraphs>
  <Slides>11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11</vt:i4>
      </vt:variant>
    </vt:vector>
  </HeadingPairs>
  <TitlesOfParts>
    <vt:vector size="15" baseType="lpstr">
      <vt:lpstr>Arial</vt:lpstr>
      <vt:lpstr>Century Gothic</vt:lpstr>
      <vt:lpstr>Wingdings 3</vt:lpstr>
      <vt:lpstr>Smuga</vt:lpstr>
      <vt:lpstr>Primary School the Knight  of the Order of the Smile  in Borcz</vt:lpstr>
      <vt:lpstr>Location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Our greatest successes have been in the table tenis and music competitions for several years.</vt:lpstr>
      <vt:lpstr>Our school also teaches the regional language.</vt:lpstr>
      <vt:lpstr>The values we follow are: respect, honesty, understanding, self-dignity and tolerance. Our motto is kindness and openness.</vt:lpstr>
      <vt:lpstr>Prezentacja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Damian</dc:creator>
  <cp:lastModifiedBy>Nauczyciel</cp:lastModifiedBy>
  <cp:revision>21</cp:revision>
  <dcterms:created xsi:type="dcterms:W3CDTF">2022-05-12T23:23:20Z</dcterms:created>
  <dcterms:modified xsi:type="dcterms:W3CDTF">2022-05-13T07:15:05Z</dcterms:modified>
</cp:coreProperties>
</file>