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32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77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7936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83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1987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468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486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472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457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178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7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38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51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28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42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6/22/2021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44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IMG_20210328_105916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6000" dirty="0" smtClean="0"/>
              <a:t>Náš prvý rok s GLOBE</a:t>
            </a:r>
            <a:endParaRPr lang="sk-SK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Spojená škola sv. Františka z Assisi, </a:t>
            </a:r>
          </a:p>
          <a:p>
            <a:r>
              <a:rPr lang="sk-SK" sz="2400" dirty="0" smtClean="0"/>
              <a:t>Karloveská 32, Bratislava</a:t>
            </a:r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65" y="374090"/>
            <a:ext cx="2133600" cy="214312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08" y="167812"/>
            <a:ext cx="2935914" cy="22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Ukážky zo záznamov pozorovania rastových púčikov listov 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94" y="1930400"/>
            <a:ext cx="3541237" cy="4722437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04" y="1930400"/>
            <a:ext cx="6276350" cy="4480625"/>
          </a:xfrm>
        </p:spPr>
      </p:pic>
    </p:spTree>
    <p:extLst>
      <p:ext uri="{BB962C8B-B14F-4D97-AF65-F5344CB8AC3E}">
        <p14:creationId xmlns:p14="http://schemas.microsoft.com/office/powerpoint/2010/main" val="1499953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72" y="609600"/>
            <a:ext cx="3962596" cy="5282172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937" y="233810"/>
            <a:ext cx="4526419" cy="603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27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5" y="370425"/>
            <a:ext cx="6900332" cy="3881437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355" y="1465130"/>
            <a:ext cx="3446032" cy="459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22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48076" y="1"/>
            <a:ext cx="4892675" cy="1470025"/>
          </a:xfrm>
        </p:spPr>
        <p:txBody>
          <a:bodyPr anchor="ctr"/>
          <a:lstStyle/>
          <a:p>
            <a:r>
              <a:rPr lang="sk-SK" altLang="sk-SK" sz="4400">
                <a:solidFill>
                  <a:srgbClr val="663300"/>
                </a:solidFill>
              </a:rPr>
              <a:t>Biológia projekt pozorovanie pukov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75050" y="1412875"/>
            <a:ext cx="5176838" cy="3816350"/>
          </a:xfrm>
        </p:spPr>
        <p:txBody>
          <a:bodyPr/>
          <a:lstStyle/>
          <a:p>
            <a:r>
              <a:rPr lang="sk-SK" altLang="sk-SK" sz="3200" dirty="0"/>
              <a:t>Pozoroval som ovocný krík čiernej ríbezle.</a:t>
            </a:r>
          </a:p>
          <a:p>
            <a:r>
              <a:rPr lang="sk-SK" altLang="sk-SK" sz="3200" dirty="0"/>
              <a:t>Poloha</a:t>
            </a:r>
            <a:r>
              <a:rPr lang="en-US" altLang="sk-SK" sz="3200" dirty="0"/>
              <a:t>:</a:t>
            </a:r>
            <a:r>
              <a:rPr lang="sk-SK" altLang="sk-SK" sz="3200" dirty="0"/>
              <a:t> v Bratislave  na Mečíkovej ulici.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5660688" y="3684588"/>
            <a:ext cx="5619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k-SK" altLang="sk-SK">
                <a:solidFill>
                  <a:schemeClr val="tx2"/>
                </a:solidFill>
                <a:hlinkClick r:id="rId2" action="ppaction://hlinkfile"/>
              </a:rPr>
              <a:t>C:\Users\Ondrej\Desktop\IMG_20210328_105916.jpg</a:t>
            </a:r>
            <a:endParaRPr lang="sk-SK" altLang="sk-SK">
              <a:solidFill>
                <a:schemeClr val="tx2"/>
              </a:solidFill>
            </a:endParaRPr>
          </a:p>
        </p:txBody>
      </p:sp>
      <p:pic>
        <p:nvPicPr>
          <p:cNvPr id="2053" name="Picture 5" descr="IMG_20210328_1059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776" y="484094"/>
            <a:ext cx="1978025" cy="263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G_20210327_1641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91" y="295835"/>
            <a:ext cx="2229644" cy="297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IMG_20210326_0756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5" y="3867944"/>
            <a:ext cx="1958975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G_20210329_0921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10" y="3656994"/>
            <a:ext cx="2168525" cy="28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4656138" y="4221163"/>
            <a:ext cx="3168650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k-SK" altLang="sk-SK"/>
              <a:t>Nedeľa 29.3.</a:t>
            </a:r>
          </a:p>
        </p:txBody>
      </p:sp>
    </p:spTree>
    <p:extLst>
      <p:ext uri="{BB962C8B-B14F-4D97-AF65-F5344CB8AC3E}">
        <p14:creationId xmlns:p14="http://schemas.microsoft.com/office/powerpoint/2010/main" val="305014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236111"/>
            <a:ext cx="7732570" cy="1386627"/>
          </a:xfrm>
        </p:spPr>
        <p:txBody>
          <a:bodyPr>
            <a:normAutofit/>
          </a:bodyPr>
          <a:lstStyle/>
          <a:p>
            <a:r>
              <a:rPr lang="sk-SK" dirty="0" smtClean="0"/>
              <a:t>Pozorovanie rastu listov </a:t>
            </a:r>
            <a:br>
              <a:rPr lang="sk-SK" dirty="0" smtClean="0"/>
            </a:br>
            <a:r>
              <a:rPr lang="sk-SK" dirty="0" smtClean="0"/>
              <a:t>po návrate do školy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701" y="516608"/>
            <a:ext cx="3071101" cy="5463705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809012"/>
            <a:ext cx="6898901" cy="388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92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Náš školský strom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1" y="1542402"/>
            <a:ext cx="2143162" cy="3881437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83" y="1542401"/>
            <a:ext cx="2169039" cy="388143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312" y="1058057"/>
            <a:ext cx="2410596" cy="436578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298" y="939843"/>
            <a:ext cx="2541140" cy="460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64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80" y="364963"/>
            <a:ext cx="3568378" cy="6348396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96" y="364963"/>
            <a:ext cx="3524273" cy="62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44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ĎAKUJEME ZA POZORNOSŤ!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912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Kto sa zapojil?</a:t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 smtClean="0"/>
              <a:t>Z našej školy sa do tohto projektu zapojili žiaci triedy 5. A, B, C, D a 6. A, B (cca 250 žiakov)</a:t>
            </a:r>
          </a:p>
          <a:p>
            <a:r>
              <a:rPr lang="sk-SK" sz="2800" dirty="0" smtClean="0"/>
              <a:t>Do jednotlivých úloh boli žiaci zapojení cez online domáce úlohy, ktoré im zadali ich pani učiteľky Oľga Straková a Martina </a:t>
            </a:r>
            <a:r>
              <a:rPr lang="sk-SK" sz="2800" dirty="0" err="1" smtClean="0"/>
              <a:t>Klieštiková</a:t>
            </a:r>
            <a:endParaRPr lang="sk-SK" sz="2800" dirty="0" smtClean="0"/>
          </a:p>
          <a:p>
            <a:r>
              <a:rPr lang="sk-SK" sz="2800" dirty="0" smtClean="0"/>
              <a:t>V tento školský rok sme sa venovali meteorológii a </a:t>
            </a:r>
            <a:r>
              <a:rPr lang="sk-SK" sz="2800" dirty="0" err="1" smtClean="0"/>
              <a:t>fenológii</a:t>
            </a:r>
            <a:endParaRPr lang="sk-SK" sz="2800" dirty="0" smtClean="0"/>
          </a:p>
        </p:txBody>
      </p:sp>
    </p:spTree>
    <p:extLst>
      <p:ext uri="{BB962C8B-B14F-4D97-AF65-F5344CB8AC3E}">
        <p14:creationId xmlns:p14="http://schemas.microsoft.com/office/powerpoint/2010/main" val="210771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7200" dirty="0" smtClean="0"/>
              <a:t>METEOROLÓGIA</a:t>
            </a:r>
            <a:endParaRPr lang="sk-SK" sz="72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sz="2800" dirty="0"/>
              <a:t>Prvá úloha bola pozorovanie </a:t>
            </a:r>
            <a:r>
              <a:rPr lang="sk-SK" sz="2800" dirty="0" smtClean="0"/>
              <a:t>oblohy </a:t>
            </a:r>
            <a:r>
              <a:rPr lang="sk-SK" sz="2800" dirty="0"/>
              <a:t>pre žiakov piatych ročníkov v rámci predmetu </a:t>
            </a:r>
            <a:r>
              <a:rPr lang="sk-SK" sz="2800" dirty="0" smtClean="0"/>
              <a:t>geografia</a:t>
            </a:r>
          </a:p>
          <a:p>
            <a:r>
              <a:rPr lang="sk-SK" sz="2800" dirty="0" smtClean="0"/>
              <a:t>Pozorovanie oblohy prebehlo v mesiacoch február a marec</a:t>
            </a:r>
          </a:p>
          <a:p>
            <a:r>
              <a:rPr lang="sk-SK" sz="2800" dirty="0" smtClean="0"/>
              <a:t>Dve vyučovacie online hodiny pani učiteľka venoval téme meteorológia</a:t>
            </a:r>
          </a:p>
          <a:p>
            <a:r>
              <a:rPr lang="sk-SK" sz="2800" dirty="0" smtClean="0"/>
              <a:t>Potom zadala domácu úlohu pozorovanie oblohy – počas jedného týždňa mali žiaci pozorovať oblohu. Každý deň, približne v tú istú hodinu. Svoje pozorovanie mali zaznamenávať do tabuľky.  </a:t>
            </a:r>
          </a:p>
          <a:p>
            <a:pPr marL="0" indent="0">
              <a:buNone/>
            </a:pPr>
            <a:endParaRPr lang="sk-SK" sz="2800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4393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Ukážky záznamov z pozorovanie oblohy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4" y="1401163"/>
            <a:ext cx="8221967" cy="5250775"/>
          </a:xfrm>
        </p:spPr>
      </p:pic>
    </p:spTree>
    <p:extLst>
      <p:ext uri="{BB962C8B-B14F-4D97-AF65-F5344CB8AC3E}">
        <p14:creationId xmlns:p14="http://schemas.microsoft.com/office/powerpoint/2010/main" val="51344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6" y="260026"/>
            <a:ext cx="6703853" cy="5473521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55" y="260026"/>
            <a:ext cx="4671081" cy="6228109"/>
          </a:xfrm>
        </p:spPr>
      </p:pic>
    </p:spTree>
    <p:extLst>
      <p:ext uri="{BB962C8B-B14F-4D97-AF65-F5344CB8AC3E}">
        <p14:creationId xmlns:p14="http://schemas.microsoft.com/office/powerpoint/2010/main" val="104703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37882"/>
            <a:ext cx="10839570" cy="6027312"/>
          </a:xfrm>
        </p:spPr>
      </p:pic>
    </p:spTree>
    <p:extLst>
      <p:ext uri="{BB962C8B-B14F-4D97-AF65-F5344CB8AC3E}">
        <p14:creationId xmlns:p14="http://schemas.microsoft.com/office/powerpoint/2010/main" val="383840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92" y="476518"/>
            <a:ext cx="5774069" cy="4330551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69" y="373229"/>
            <a:ext cx="4512393" cy="6016526"/>
          </a:xfrm>
        </p:spPr>
      </p:pic>
    </p:spTree>
    <p:extLst>
      <p:ext uri="{BB962C8B-B14F-4D97-AF65-F5344CB8AC3E}">
        <p14:creationId xmlns:p14="http://schemas.microsoft.com/office/powerpoint/2010/main" val="392095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23" y="792050"/>
            <a:ext cx="4064133" cy="5432425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70" y="609600"/>
            <a:ext cx="5012899" cy="5797326"/>
          </a:xfrm>
        </p:spPr>
      </p:pic>
    </p:spTree>
    <p:extLst>
      <p:ext uri="{BB962C8B-B14F-4D97-AF65-F5344CB8AC3E}">
        <p14:creationId xmlns:p14="http://schemas.microsoft.com/office/powerpoint/2010/main" val="160241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Fenológia</a:t>
            </a:r>
            <a:r>
              <a:rPr lang="sk-SK" dirty="0" smtClean="0"/>
              <a:t> – pozorovanie rastu listových púčikov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Počas online hodín sme dostali zadanie, ako pozorovať rast púčikov</a:t>
            </a:r>
          </a:p>
          <a:p>
            <a:r>
              <a:rPr lang="sk-SK" sz="2400" dirty="0" smtClean="0"/>
              <a:t>Spolu s nami pozorovala rast listových púčikov aj pani učiteľka, ktorá svoje záznamy zadávala do databázy </a:t>
            </a:r>
            <a:r>
              <a:rPr lang="sk-SK" sz="2400" dirty="0" err="1" smtClean="0"/>
              <a:t>Globe</a:t>
            </a:r>
            <a:endParaRPr lang="sk-SK" sz="2400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2" y="1629866"/>
            <a:ext cx="3706044" cy="4942217"/>
          </a:xfrm>
        </p:spPr>
      </p:pic>
    </p:spTree>
    <p:extLst>
      <p:ext uri="{BB962C8B-B14F-4D97-AF65-F5344CB8AC3E}">
        <p14:creationId xmlns:p14="http://schemas.microsoft.com/office/powerpoint/2010/main" val="369840697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1252</TotalTime>
  <Words>227</Words>
  <Application>Microsoft Office PowerPoint</Application>
  <PresentationFormat>Širokouhlá</PresentationFormat>
  <Paragraphs>25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Fazeta</vt:lpstr>
      <vt:lpstr>Náš prvý rok s GLOBE</vt:lpstr>
      <vt:lpstr>Kto sa zapojil? </vt:lpstr>
      <vt:lpstr>METEOROLÓGIA</vt:lpstr>
      <vt:lpstr>Ukážky záznamov z pozorovanie oblohy</vt:lpstr>
      <vt:lpstr>Prezentácia programu PowerPoint</vt:lpstr>
      <vt:lpstr>Prezentácia programu PowerPoint</vt:lpstr>
      <vt:lpstr>Prezentácia programu PowerPoint</vt:lpstr>
      <vt:lpstr>Prezentácia programu PowerPoint</vt:lpstr>
      <vt:lpstr>Fenológia – pozorovanie rastu listových púčikov</vt:lpstr>
      <vt:lpstr>Ukážky zo záznamov pozorovania rastových púčikov listov </vt:lpstr>
      <vt:lpstr>Prezentácia programu PowerPoint</vt:lpstr>
      <vt:lpstr>Prezentácia programu PowerPoint</vt:lpstr>
      <vt:lpstr>Biológia projekt pozorovanie pukov</vt:lpstr>
      <vt:lpstr>Pozorovanie rastu listov  po návrate do školy</vt:lpstr>
      <vt:lpstr>Náš školský strom</vt:lpstr>
      <vt:lpstr>Prezentácia programu PowerPoint</vt:lpstr>
      <vt:lpstr>ĎAKUJEME ZA POZORNOSŤ!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Náš prvý rok s GLOBE</dc:title>
  <dc:creator>admin</dc:creator>
  <cp:lastModifiedBy>admin</cp:lastModifiedBy>
  <cp:revision>13</cp:revision>
  <dcterms:created xsi:type="dcterms:W3CDTF">2021-06-20T14:26:00Z</dcterms:created>
  <dcterms:modified xsi:type="dcterms:W3CDTF">2021-06-22T08:21:42Z</dcterms:modified>
</cp:coreProperties>
</file>