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106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45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683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025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507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123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377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04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575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1319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097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4686-ED77-4872-80A2-01C8F687E353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96C8-96F6-422E-9481-A0F61057C6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310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KOSMORECYKLINGOWA WRÓŻKA</a:t>
            </a:r>
            <a:endParaRPr lang="pl-PL" sz="32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xmlns="" val="362173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BIŻUTERIA WRÓŻKI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2725" y="2165152"/>
            <a:ext cx="4525963" cy="339447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99406"/>
            <a:ext cx="4038600" cy="3028950"/>
          </a:xfrm>
        </p:spPr>
      </p:pic>
      <p:sp>
        <p:nvSpPr>
          <p:cNvPr id="7" name="pole tekstowe 6"/>
          <p:cNvSpPr txBox="1"/>
          <p:nvPr/>
        </p:nvSpPr>
        <p:spPr>
          <a:xfrm>
            <a:off x="4499992" y="4628356"/>
            <a:ext cx="41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Korale i bransoletkę wykonałam z opakowań po jajkach </a:t>
            </a:r>
            <a:r>
              <a:rPr lang="pl-PL" dirty="0" err="1" smtClean="0"/>
              <a:t>kinder</a:t>
            </a:r>
            <a:r>
              <a:rPr lang="pl-PL" dirty="0" smtClean="0"/>
              <a:t>, które zjadłam w Święta Wielkanocne oraz ze </a:t>
            </a:r>
            <a:r>
              <a:rPr lang="pl-PL" dirty="0" smtClean="0"/>
              <a:t>wstążki, </a:t>
            </a:r>
            <a:r>
              <a:rPr lang="pl-PL" dirty="0" smtClean="0"/>
              <a:t>która </a:t>
            </a:r>
            <a:r>
              <a:rPr lang="pl-PL" dirty="0" err="1" smtClean="0"/>
              <a:t>zostałaz</a:t>
            </a:r>
            <a:r>
              <a:rPr lang="pl-PL" dirty="0" smtClean="0"/>
              <a:t> </a:t>
            </a:r>
            <a:r>
              <a:rPr lang="pl-PL" dirty="0" smtClean="0"/>
              <a:t>ozdób Wielkanocnych.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2665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SKRZYDŁA dla WRÓŻKI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21" y="1417638"/>
            <a:ext cx="3975703" cy="298177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551" y="1417638"/>
            <a:ext cx="4038600" cy="3028950"/>
          </a:xfrm>
        </p:spPr>
      </p:pic>
      <p:sp>
        <p:nvSpPr>
          <p:cNvPr id="7" name="pole tekstowe 6"/>
          <p:cNvSpPr txBox="1"/>
          <p:nvPr/>
        </p:nvSpPr>
        <p:spPr>
          <a:xfrm>
            <a:off x="755576" y="48691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Skrzydełka wróżki zrobiłam z 3l kartonu po soku jabłkowym. Aby uzyskać kosmiczny efekt użyłam metalicznych ścinków.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5325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SUKIENKA WRÓŻKI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96752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3394471" cy="4525962"/>
          </a:xfrm>
        </p:spPr>
      </p:pic>
      <p:sp>
        <p:nvSpPr>
          <p:cNvPr id="7" name="pole tekstowe 6"/>
          <p:cNvSpPr txBox="1"/>
          <p:nvPr/>
        </p:nvSpPr>
        <p:spPr>
          <a:xfrm>
            <a:off x="4572000" y="479715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Kosmiczna </a:t>
            </a:r>
            <a:r>
              <a:rPr lang="pl-PL" dirty="0" err="1" smtClean="0"/>
              <a:t>eko</a:t>
            </a:r>
            <a:r>
              <a:rPr lang="pl-PL" dirty="0" smtClean="0"/>
              <a:t>-sukienka składa się z dwóch warstw. Spodnia warstwa w całości pochodzi z opakowania po waflach. Moja zgrabna modelka bez problemu się w nią zmieściła. Wierzchnia warstwa została wykonana ze starych gazet.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8258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AKCESORIA dla WRÓŻKI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555" y="1978742"/>
            <a:ext cx="4131335" cy="315556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90857"/>
            <a:ext cx="4038600" cy="3028950"/>
          </a:xfrm>
        </p:spPr>
      </p:pic>
      <p:sp>
        <p:nvSpPr>
          <p:cNvPr id="7" name="pole tekstowe 6"/>
          <p:cNvSpPr txBox="1"/>
          <p:nvPr/>
        </p:nvSpPr>
        <p:spPr>
          <a:xfrm>
            <a:off x="4932040" y="46531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Torebka wróżki została wykonana z najmodniejszej w tym sezonie białej herbaty prosto z Londynu. Za rączkę posłużyła stara sznurówka z trampka mojego Taty. Nie wiem jeszcze, czy zauważył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73325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Berło prawdziwej </a:t>
            </a:r>
            <a:r>
              <a:rPr lang="pl-PL" dirty="0" err="1" smtClean="0"/>
              <a:t>eko</a:t>
            </a:r>
            <a:r>
              <a:rPr lang="pl-PL" dirty="0" smtClean="0"/>
              <a:t>-wróżki składa się z rolki po ręczniku papierowym, opakowania po dużym jajku </a:t>
            </a:r>
            <a:r>
              <a:rPr lang="pl-PL" dirty="0" err="1" smtClean="0"/>
              <a:t>kinder</a:t>
            </a:r>
            <a:r>
              <a:rPr lang="pl-PL" dirty="0" smtClean="0"/>
              <a:t> i kolejnych niepotrzebnych tasiemek.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8848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ZAMEK KOSMOWRÓŻKI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960614"/>
          </a:xfrm>
        </p:spPr>
      </p:pic>
      <p:sp>
        <p:nvSpPr>
          <p:cNvPr id="6" name="pole tekstowe 5"/>
          <p:cNvSpPr txBox="1"/>
          <p:nvPr/>
        </p:nvSpPr>
        <p:spPr>
          <a:xfrm>
            <a:off x="5292080" y="21640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Prawdziwa wróżka  musi mieć swój zamek. Tak wygląda mojej – oczywiście jest </a:t>
            </a:r>
            <a:r>
              <a:rPr lang="pl-PL" dirty="0" err="1" smtClean="0"/>
              <a:t>eko</a:t>
            </a:r>
            <a:r>
              <a:rPr lang="pl-PL" dirty="0" smtClean="0"/>
              <a:t> (bo z rolek po papierze toaletowym) i bardzo różowy, bo to ulubiony kolor małych wróżek.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20072" y="465313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Specjalne podziękowania dla mojej uroczej modelki – młodszej siostry Jagódki.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36132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</TotalTime>
  <Words>189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KOSMORECYKLINGOWA WRÓŻKA</vt:lpstr>
      <vt:lpstr>BIŻUTERIA WRÓŻKI</vt:lpstr>
      <vt:lpstr>SKRZYDŁA dla WRÓŻKI</vt:lpstr>
      <vt:lpstr>SUKIENKA WRÓŻKI</vt:lpstr>
      <vt:lpstr>AKCESORIA dla WRÓŻKI</vt:lpstr>
      <vt:lpstr>ZAMEK KOSMOWRÓŻKI</vt:lpstr>
    </vt:vector>
  </TitlesOfParts>
  <Company>PKN ORLEN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KOSMORECYKLINGOWA WRÓŻKA</dc:title>
  <dc:creator>Rybińska Iwona (OPL)</dc:creator>
  <cp:lastModifiedBy>ZYJ Z USMIECHEM</cp:lastModifiedBy>
  <cp:revision>10</cp:revision>
  <dcterms:created xsi:type="dcterms:W3CDTF">2020-04-21T16:37:10Z</dcterms:created>
  <dcterms:modified xsi:type="dcterms:W3CDTF">2020-04-28T12:27:32Z</dcterms:modified>
</cp:coreProperties>
</file>